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86" r:id="rId4"/>
    <p:sldId id="278" r:id="rId5"/>
    <p:sldId id="258" r:id="rId6"/>
    <p:sldId id="281" r:id="rId7"/>
    <p:sldId id="296" r:id="rId8"/>
    <p:sldId id="282" r:id="rId9"/>
    <p:sldId id="289" r:id="rId10"/>
    <p:sldId id="298" r:id="rId11"/>
    <p:sldId id="299" r:id="rId12"/>
    <p:sldId id="301" r:id="rId13"/>
    <p:sldId id="300" r:id="rId14"/>
    <p:sldId id="302" r:id="rId15"/>
    <p:sldId id="303" r:id="rId16"/>
    <p:sldId id="294" r:id="rId17"/>
    <p:sldId id="304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86462" autoAdjust="0"/>
  </p:normalViewPr>
  <p:slideViewPr>
    <p:cSldViewPr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97E82D-23D1-49F4-AD35-ACBBC0491640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A1D1A0-80FF-41BC-A1FB-0E0D8ECDD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9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21079C-AAB6-46DF-BCFE-AFCC13EE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8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BC29436-C3FB-4F49-890F-D2052C32117C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3BB51-46AC-4D99-A47D-435CC00E8E9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78D9F67-ED92-4BE4-A9ED-D234A9F56334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A5E35D4-913E-426B-BB9B-6C99A8D70C10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layout has the following design examples to be discussed with students:  Graphic, Bleed, Dropped Cap, Pull Quote, Main Heading, Byline for the photograph, Deck, Caption, Running Headline, Running Footer,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1079C-AAB6-46DF-BCFE-AFCC13EE23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A4AC507-4AE6-423C-9B46-5B85373557F5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749A42B-E44C-4A72-A2AD-48423730AAF9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072DBD8-C606-4A85-A004-CBDF0A47B743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C798209-E119-4838-9B1A-D32E04A932C5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313E45-3FCE-48F2-B45E-1727CD58C7E3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examples of pull quotes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1079C-AAB6-46DF-BCFE-AFCC13EE23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B84A70-BF6C-4688-8D1C-0B9D3756FE83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B834C36-1683-4C7B-B528-9398562473A7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7FC83E-B828-4DA6-9CEC-7602ADF80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70E03-CEC9-409C-8984-9311201F86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8F132-1143-4F65-B53B-184AB7433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4D52-EE84-4DF3-B854-702028445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DC06D-32BD-4763-B12C-F83F6E538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07D4A-C805-418D-9FD5-2AB23B550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51ED-2370-456F-86FE-AF811DCDA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B1659-89D4-4B53-B00D-258400520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D8B8B-9BCC-4901-8C77-7D2C7F41A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2AEDA-BD8F-4460-87D2-2799280F1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EF83-E68E-4B56-9C66-583B5B944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9DE461-FD2F-4832-AD00-EE328A1E9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A9F3BF-48C6-4BAC-ADB3-BF771E896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Graphic Design Features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Obj. 1.02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Nameplate – banner on the front of a document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identifies the publication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includes the name of the publication, a logo, and a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motto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charset="0"/>
                <a:cs typeface="Arial" charset="0"/>
              </a:rPr>
              <a:t>Title &amp; Heading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22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24800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Heading – title of the article, usually set in a larger font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Subheadings – subtitles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set in a smaller font than the title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to break up body copy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39000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b="1" dirty="0">
                <a:latin typeface="Arial" charset="0"/>
                <a:cs typeface="Arial" charset="0"/>
              </a:rPr>
              <a:t>Headings &amp; Subheadings</a:t>
            </a:r>
          </a:p>
        </p:txBody>
      </p:sp>
    </p:spTree>
    <p:extLst>
      <p:ext uri="{BB962C8B-B14F-4D97-AF65-F5344CB8AC3E}">
        <p14:creationId xmlns:p14="http://schemas.microsoft.com/office/powerpoint/2010/main" val="5071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Gives credit to the author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contributor of photo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placed just below the headline or photo or at the beginning or end of the article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87980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Kicker – words positioned above a headline, usually as a lead in or teaser</a:t>
            </a: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Deck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placed between a headline and an article to provide a segue between the headline and the body of the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rial" charset="0"/>
                <a:cs typeface="Arial" charset="0"/>
              </a:rPr>
              <a:t>Kicker &amp; Deck</a:t>
            </a:r>
          </a:p>
        </p:txBody>
      </p:sp>
    </p:spTree>
    <p:extLst>
      <p:ext uri="{BB962C8B-B14F-4D97-AF65-F5344CB8AC3E}">
        <p14:creationId xmlns:p14="http://schemas.microsoft.com/office/powerpoint/2010/main" val="269753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bulk of the publication</a:t>
            </a:r>
          </a:p>
          <a:p>
            <a:pPr lvl="1"/>
            <a:r>
              <a:rPr lang="en-US" altLang="en-US" sz="2400" dirty="0"/>
              <a:t>Paragraphs – use paragraph settings to adjust the space between paragraphs</a:t>
            </a:r>
          </a:p>
          <a:p>
            <a:pPr lvl="1"/>
            <a:r>
              <a:rPr lang="en-US" altLang="en-US" sz="2400" dirty="0"/>
              <a:t>Characters – use fonts, styles, leading, kerning, and tracking to enhance the publication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charset="0"/>
                <a:cs typeface="Arial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543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/>
          <a:lstStyle/>
          <a:p>
            <a:r>
              <a:rPr lang="en-US" altLang="en-US" sz="3600" dirty="0" smtClean="0">
                <a:cs typeface="Arial" charset="0"/>
              </a:rPr>
              <a:t>tells </a:t>
            </a:r>
            <a:r>
              <a:rPr lang="en-US" altLang="en-US" sz="3600" dirty="0">
                <a:cs typeface="Arial" charset="0"/>
              </a:rPr>
              <a:t>readers which page to refer to for the continuation of an article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altLang="en-US" b="1" dirty="0" err="1">
                <a:latin typeface="Arial" charset="0"/>
                <a:cs typeface="Arial" charset="0"/>
              </a:rPr>
              <a:t>Jumpline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27241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5029200" y="5591175"/>
            <a:ext cx="2667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en-US" sz="1200" dirty="0">
                <a:latin typeface="Verdana" pitchFamily="34" charset="0"/>
              </a:rPr>
              <a:t>Continued on B3</a:t>
            </a:r>
          </a:p>
        </p:txBody>
      </p:sp>
    </p:spTree>
    <p:extLst>
      <p:ext uri="{BB962C8B-B14F-4D97-AF65-F5344CB8AC3E}">
        <p14:creationId xmlns:p14="http://schemas.microsoft.com/office/powerpoint/2010/main" val="23794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</a:pPr>
            <a:r>
              <a:rPr lang="en-US" altLang="en-US" sz="2800" dirty="0" smtClean="0">
                <a:latin typeface="Arial" charset="0"/>
                <a:cs typeface="Arial" charset="0"/>
              </a:rPr>
              <a:t>Running text at the top and/or bottom of a document.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</a:pPr>
            <a:r>
              <a:rPr lang="en-US" altLang="en-US" sz="2800" dirty="0" smtClean="0">
                <a:latin typeface="Arial" charset="0"/>
                <a:cs typeface="Arial" charset="0"/>
              </a:rPr>
              <a:t>Used for identifying information, page numbers, date, section titles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3FA1-5C74-4CAE-B66E-68614780D6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Running Headlines/Footers</a:t>
            </a:r>
          </a:p>
        </p:txBody>
      </p:sp>
      <p:pic>
        <p:nvPicPr>
          <p:cNvPr id="10244" name="Picture 6" descr="C:\Documents and Settings\bcrockett\Local Settings\Temporary Internet Files\Content.IE5\LW7TD4EU\MPj030903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04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DC06D-32BD-4763-B12C-F83F6E5386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find in this layout?</a:t>
            </a:r>
            <a:endParaRPr lang="en-US" dirty="0"/>
          </a:p>
        </p:txBody>
      </p:sp>
      <p:pic>
        <p:nvPicPr>
          <p:cNvPr id="1026" name="Picture 2" descr="http://kellyannryan.files.wordpress.com/2012/09/automobil-lay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9" y="1252915"/>
            <a:ext cx="8854751" cy="543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Illustrations and photographs used to convey meaning and add appeal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51ED-2370-456F-86FE-AF811DCDA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Graphics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 print effect in which a color or an object appears to run off the edge of a page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51ED-2370-456F-86FE-AF811DCDA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Bleed</a:t>
            </a:r>
          </a:p>
        </p:txBody>
      </p:sp>
      <p:pic>
        <p:nvPicPr>
          <p:cNvPr id="7172" name="Picture 7" descr="C:\Documents and Settings\bcrockett\Local Settings\Temporary Internet Files\Content.IE5\C0GXJ95S\MCDD01801_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5958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Swim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40175"/>
            <a:ext cx="40386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Arial" charset="0"/>
                <a:cs typeface="Arial" charset="0"/>
              </a:rPr>
              <a:t>Brief descriptive text,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usually placed near </a:t>
            </a:r>
            <a:r>
              <a:rPr lang="en-US" altLang="en-US" sz="2800" dirty="0">
                <a:latin typeface="Arial" charset="0"/>
                <a:cs typeface="Arial" charset="0"/>
              </a:rPr>
              <a:t>an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DC06D-32BD-4763-B12C-F83F6E5386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Caption</a:t>
            </a:r>
          </a:p>
        </p:txBody>
      </p:sp>
      <p:sp>
        <p:nvSpPr>
          <p:cNvPr id="8196" name="AutoShape 6" descr="data:image/jpeg;base64,/9j/4AAQSkZJRgABAQAAAQABAAD/2wCEAAkGBhQSEBUUExQUFRUWFRcXFhgYGBgYFRcYGBcbFxgUGBgYHCYgGBojHRgcHzAgIycpLSwtFh4xNTIqNiYrLCkBCQoKDgwOGg8PGikkHyQsLSksKSwsLCwsLCwsKSwsLCwpKSksKSkpKSwsLCkpKSwsKSwsKSwsLCwpLCwsKSwpLP/AABEIAOEA4QMBIgACEQEDEQH/xAAbAAABBQEBAAAAAAAAAAAAAAAFAAEDBAYCB//EAEcQAAICAQMCBAMEBwUIAAQHAAECAxESAAQhIjEFE0FRBjJhI0JxgQcUFVJTkZIzYoKxwRYkQ3JzodHwwsPT4SU0Y2SDk7P/xAAaAQADAQEBAQAAAAAAAAAAAAAAAQIDBAUG/8QAMBEAAgIBAgUDBAECBwAAAAAAAAECEQMTIQQSFDFRIkGhBTJhkXFC8AYjM1JiscH/2gAMAwEAAhEDEQA/APUN/vzEUCohtFPK83qp+3W/hxf0668aHUn/AE10PK69HDihKCbRxZMslJpMu/t1v4cX9On/AG638OL+nVDHSrWuhj8GetPyX/2638OL+nTft1v4cX9OqFaWOjQx+A1p+S/+3W/hxf06X7db+HF/ToeF05XRoY/Aa0/Jf/bzfw4v6dL9vN/Di/p0Px0q0aGPwPVn5CH7eb+HF/Tpft5v4cX9Oh9aatGhj8Bqz8hH9vN/Di/p0v2838OL+nQ6tLHRoY/Aas/IR/brfw4v6dL9vN/Di/p0PrSx09DH4DVn5CH7db+HF/Tpft1v4cX9Oh9aVaNDH4DVn5CH7db+HF/Tp/2638OL+nQ8DSx0tDH4DVn5CH7db+HF/Tpftxv4cX9OqFaWOnoY/A9WfkIftxv4cX9Ol+2z/Di/p/8AvqgE0+OloY/Aas/Jf/bbfw4v6dL9tN/Di/p1Rx0sdGhj8Bqz8l/9st/Di/p1Y8P8RMkiqUjo32XntehAXV7wYfbL+f8AkdRkw41BtIuGSTkk2S1paWlrzDsOfFx1J/01/wBdUMdEvFByn/TX/XVLHXp4H/lo87N97IcdLHUuOljrazMix01alK6WOiwI8dNjqWtNWiwI602OpsdNjp2CIiNNjqbHTY6LKIwulWpMdKtFgRkaWOu604GiwI8dKtSY6cIfY6dhRFWnA1J5R9j/ACOl5Z9jpWPlZHWnA13hpwuixNNdzitPWu8dPjosRHjpwupMdPjpWMix1c8IX7Zfz/yOocdWvDB9qv4n/I6zyv0MvH9yG0tLS15R6BJ4gOV/6a/66qY6u7wcr/00/wBdV8dehifoR52b72RY6bHU2OmK61szMn8U/Fj7SZI1iV8ohJbOVq3dKoKf3L7+ug7/AKRJv4MI/wAUh/8AGo/0jj/fIx/+2T//AFm1mTrxeJ4vLDI4xZ919L+lcLm4aM8kbbNK36Qtx/Dg/lIf/majP6QN16LAP8D/AP1dZzS1y9bm/wBx6q+jcGv6DceDeP7ncqx/WNpEwzYK0LNUUVebPI3m/ZoLoXZY9uOdVPFviXcRiJ4t1BPFL5gVl25iZWiK5o8cjEg9akEnt6cg6H/DcLLHu3KnF/Dtz5ZPZxFKiyrwbq6U9jR40R2UMHiHkgxDbtDOkTpAcYnj3OVOikfZtmgs82AQSeMeiOfLJd9z5yfD4MWeT5bgnvsDv9s93/FX8ok/8a5b4x3X8YD/AARD/wCH/wBrV3eeEQ7SPKbatMf1COYiR5Ix5q7kQuOn94SqcaNYAAC9Fp/F9oiqsn6hAzCNX6YrVZtizPzy1eYE57mgOb1PPnfeZ0S4nglvDBZldx8U7zAss0pALF3xj8tASESqi56iQQTycQO1a1XxH4lPBtpXRXn23kXDvYJgZBJgGzmUdAQtxQSgK554qbrxJDs4jt5xIjDbfq+z8p3Zv1ZXXcR4YkFmdwcmBAKKbPGrW48NlL72bawb291C0ZglhXbwoXRUzkeSQK+AU0FFjI8860U5+8jzcjxze0Eu+xV+JNrv03EhWVo4Sz+WfPpUSOBZGaSsmQUCeb5YcCxa/wBm98XwO9eyJeVkkpWjmijINuLBSXMHjtX1LbrehW3HmybBBNM7lHkk3L+XNDHE8Ri245P2KNYf0r66r7z4qjk80SSbuQSSI7LCkW0RmjVVDZM8koJ8tCaK3gvHe4eSu8jbHDPNKMIfpf8ApQ+IHaGdo49xu3VehmkeX+1UtmiuKVukBuO1kWa0MO7kPeSU/wD8jn/NtEvG/ieTcRiMqyoHDnKaSd2ZQQtl6VAMrxRRZr25DZa5p5pXsz6fgOErEtaCTO2kJ7sx/M/+dc+WPXSB016nVn5O/p8S/pX6C3wpGP1/b8fek/77aXXqYTXl3wk/+/7b/qOP5wSj/XXq6rr2+ClePc+E/wAQQUeJ9K9iPHThdSY6fHXbZ8+RhdKtSBNOF0WBHjqx4cPtV/E/5HXGOp9iv2i/j/odRkfoY8f3or6Wlpa809Es7kcr/wBNP9dQ4aszDlf+RP8AI6jx12Y36UcGVetkWGmK6mx0sdaWZUeX/pD2rtvhjHIw/V4xao7C/MlJFqCL5HH10APh0v8ABm//AK5P/GvbsfTVBnZSVJyPFqxPI91NX/Ozz9NcOXhI5JOTZ9Fwf1zLw2JYoxWx44mwlIsQyke4RiP5ga6bwucVcEwvtcbc9zxx9Dr0XxDbMsoeBlW+GjbpUki6Jo9JFc80Rd0SQKlbzIzQocdDZBkPzEKwsBcg3YjsaI1zy4KC8nfH6/nfsgTsHy2Z288O8VVkkMU0CXxIcpdvKjEZqWF1zfHbG9RpJihih226aMOszs0gineRCFRmMKnykTuFTm6JPeyUW9YycA5CYs6EAFjGDuFdR6lgGUcfNH6Z6l3k/lyuasCKdpmvp6gfLHagf93dSDXEYPfVLCktmedLi3Ju1s3de1gtQpIY+FRyMp7zbiaUgt1mxIefmyN+pJPOjvhvxNuoyVi8L2i4mmCMkVcXyew457emqvh4byus15aMWJ+6kZhlZqAPUQPYcc8k0JIt6qo/JIUs0gKk3I6q5S+3FlcbJ7AliTq1hXdszfEJquVfITi/SvC0pgO0lG6WVYlQhGj85iQieeOE5s3XZWq9Y74v3+8lkrdgnoMgjSjCii7JCsQSALLOSRY7XWhoIXxueR1HRvIHOKu5BzUtiflY9xVZH04y1pvFPjkqokhjidOckmtZDRVmVky6gQeGPAy+92Clig1uxYOIlinzQin/ACYfcb5Y+GV1rv0gAfjZFXV/WtcjxJaY0wC8NdCiCBXfvqz4v4qm5lV9yjZAKrAMkbFQwJDkJS1kxJAHIGhewhAV2okEAqzMQFFdWSrYJOXb31y6EH2PWX1niV4Cvhp8+QRqQGKluoOVCqCSzFFbEAA2TwK760G1+CZpIRMJduIygfJmkACkXkbjBHHvrJOVUDy5EYFVFlQoCmNWKngA4uPm9MQb40Vg+IDLKonnlnXMeWI0ZFRnqKMYEDK8QQLYDBu5J10YsGJ90YZfrHF+0vgPr+j6fLHzdvfH8Q1Yu/l9tOP0eT5Y+dB6WQJKFmgORo7Nvc90XRvuYUOVtHjYMR6gq9Bv7pHqNV18XJMzA5DzjGASMjgTGjsPuq5BPHoCfrrp6XCvY5l9X4x/1fBz4D8CyRzxTGaNhHJdBWGXQy0CTx83/Y63CgVwdZ3Z+KLQjtiEU2FB+oP4CwV9y2XatXovFBkCcvnK9KsRQHAugFHIr3JA9ddGOMYKonm8Tly8RLmyO2F8dM5ABJNAaqz+ImjhE7EVQ6AScitdbj278D3rXL7hizDAVlGvL8EgF/RT2sXz/wCNXZy8jL2OnA1BGZeAfKuuSMyO/p+RGnXbylrMiha7CM3dnmy59CB29NLmFyk2OptoPtF/H/Q6qnZNYPmycdwPLAPA9kvuAe/+Z1Y2W3qRTk56jwXJHIPp21E36WVBepFfTaWlrjO4vOOR/wAif5HXNaUsyrVkD7NDXrXI4A5OmO4H97ggHob1/Ec99dEHsceRXJkRk669hZ+nLD/T/PUQ3YtrIFHH8W7V+RFfjoJ4vuyCwIcZCLzK4KxIWaRru1VuFv8AvH20A8Q8e8xpGjGCClXmrC88UCvOYOVjlRX1cppFQxWayP4gUqb4bnpvnpUFv+9/kL0L3vjUc6EA03WVN9yppeAfmIvkc8cax233Lh3F4thko4OXKsBXpYY+/cD11zupeoN0kS40eDR7An2bj1rt9dc7zv2OqOCKCsviMioJaJClPdSy5AgclgRag4kE/NRJ41wnieEzkAkAE0fesTacg2y2aNAseeojQidzVKSBYAWu5y4A557j8DY9BqOd5GxKv0LjGznh0Vz1Xj8y2S19+knkc6z52acqNFPFGd7AbXFlliHJN1G7RiQAkSEYjHnmweL5ovuXkhnU4ls46s3kGZYsxwLNMSD9TYJvVBsf1iMOApDKZEyYBWG3lXtYBXPkdu9EDEjUG9jJbyrZWJWOQAcXEzSCRjIaa45I27/MtNfrfORylmfxQpFmsamDgIGUBZMHBCFj0tGHd2N8U6r90qRG6+Ky0TRCVVLMpkJIa6q6VQymyTY44AArTfGfxSNwI025eOJFZRGVVUILYr0ck9Kj/ly45snK7DeiKRZWXPEhuDXZhYPPF8/X+ZtN79xpbboObTdlN/K7FsgYpOtXEhIKyZGKggPrRruAOCdUPGpg8MrOzySEqc2sfM6s1A/MDY5PArgDSm8X87dTzEBRJCWrJnC4oFB6qLmlu/cnRL4n8BMWx80ifqlCKZQw6MyQaajbUPTsh9Ksab3QRlQI2W+uIBkLAribqmsHsMSSfW/ftWmh8Mbh8WWMWQ7R2nSxBtqojJSpFn7w0Tj8CWPatLHOvmmKJSjKACs8at9m9nqB7kYlceQQ3JH4U+KNrtjH5qbi4ohZpDbs0rFl5+zBE3HPJUc86cYK9yZTdbF/wL4Kke/OtI7wyNhcvLZUI4GQOSvzQJIHN6u7r4DaBgQ6SEkgLjTV5PmZArVZSK61VEAX3Ot34Xvo5VjlAEY3G3UY0eMC7LRACsAGPK2Lr0OhfiO3EbQO9qElLMVrGk270aI6eoA0PQ+o4G6jFbmCnJsDz7sFPNRFyeGMj5QvWQyIhPIGKhQAPv3ya1LuIQhEMYzKpXUDRZlYNIbrLkj05uqs6b4eguaCxikMfmuQKUPK9RCz3CRIyij2KWDq3sIf1lPPo31YrR7HqJXEi1okKe3Dfvk605tg3s62SijI3TyjRqDwDn5hLVx5jWSf3SgHvfXiviTInmAdRmxxH3g04dQR6UFon1BOo9oheKWPhZFlQqPQl8Pl9eTjXp+Z1Q3++xbK6JZpL57iZFU/yB4Hc1+8dQ51RaiHm8SKqQCC6J2s3+8LrtkwYe9V6nVjY7gtKsMLWUTNmIFZO1sSe90RwPr2uxmd2RHHHGylnMgzjAxzKW6qzAFuRHhQ/vEA60/wr4Y0UWcnD0MuDjQPygE+lnnn6a0UrM5JIJxzYOVZsqORPrylha9B0H8gv11c2stn1HGXN3yT39ieePprLyeIF2dgTbNioAJsAsoYg8EBRYHds1BoNrTRlUivErXJvg8e/wCI/wA/x0N7GbW51ud2FB97A/n/AO/99T7A8p+P/wAJ1lP2gsknLUgcgG+TiTG1Gu+SUKv5geK1o/C5y8in5QDQX/CeD9R/2saiT2NFBRaOdNp9NrmOgJD0/wCRP8jrhpAK+tfzPH/nTmUiqW/s0PcD6Vz/AO8aA77xFljNLTKjkWVHIOQ9e9KePYfhrRSpGMo2zM/Gm+AlnyIDGFUUHgEYyDy+3BLtXJAtx3BrWe/WPtE5DgMn2Zr5ltcCAxytTasDRAs0QNXfEPFK3JJejDEi5yBcUlmp5JB3BYI4CDkW7g8AXXDbYoONtitg1YlIJsFZKUiio6g103N99Yt2zeKpEU+6K4kEHpLLd8BSv2dsOwUXXsfwqPcTI8BpuY8OknpFSnIgk0qgMp9bs9x2q7KIl1QM5ukulsEdWXfklSw/Ic1xqruysjEc5ViaCZYlQqi19TjdkXZ555OTku5qkS7guG9Kzq8hYJtyp+vBJIoW2pY5nwKinQhgaFULs4igSORzz7C60OaDIk2wIJJ+0VR81ADg8Efnx2Omn362q5SH5OWEYAJsWBj7m+47XxqU7VlHfiPjYjaOVFOeNBntly++cQPwABuqH11H4vuP1hllclR5SikPKsIx8wUHl8V49OL0H3u4DswCAhjZo0AceaocKfWtdHcYYHGuDlbN6uSfvCz+XYjRe1CpHTkOOvqegMgTQClVFsTdhQDfste2hk74m0okk/vgg+zA8EgH0sH66MwzBsyEGODs5OfONE11cdia/wDGq8u0WgSqon73llrbFTQORFgkCjqosGiDwxGEv94QFu/FnkcCuLI/kdTfEHxjut3G6bhwygq6gKgo5sR1Dk8ORRPt686WxAG4IWiBC2ONBDVHlefY/iQdR78K0RVBV0bOAOKgt/w0UUFrvfbV81GSjYLlmGCkH7oVuKAYXwST1HGjfHevTRbw4kFGbzAiqFlKZOGCMH6kyvEUlEcClNcVqhs5ZJfKhQ4Wyx2CwsyPQLC6JGR5Hodb6P4GkgbF4Zp0s5eQyq7+aVWBhVFASbIJNBee41okS2epeHvDHBHHCpEQUFUcEkAtYNNeRu+b9dZrxyZLTym+WaImNuw5C0VPy/MfbiQH31L8J7FI5QSJCzpGlTN5wCoZMCr0MWpHyAFZA88htQ/GG3B28vFHBmBB4sgolcDuTWXYW/01rOWxnjjuA9t1baVQ39rKitzifKWJaIYfKDAIwCfvyN9RrVP4qpjQ5ClIFVShcVKhB7UTQPJCmtZjwyQyYFrXOWTGgVXEAon8jQv6KPTR8wCZ0C2PmkNMLALiACx2vlvxDEazjJmjiiDckUknZlKLIVW+A1DcLYFEMwtfVX9cVGqvioU7kV5fXM5ZQKamgWW0BNkNPgwFXlIPx0Y8T2pqmjLI8WNoBahjzkq0XBs2AL6mI7AgJ4VMG3YIIemhLsAaKyFU6RzRMsMDH93KX8dVZKCPhe0x3MYYOcI3Y0AWeXNYjIA3INPYqq84Dtoz4v4gV27BY3WSW4o6AtmIPyWSS2ILL92hycReuTGv6ztJCaDwSIwvpJxiZSOf7Q4kXx0qf3bFnaIZt1LMxYJCXghCqKAFea/fuzDAFa6Yx7ka0T2ozfex/Ctu0ILNFbknEZIpCjELEnXwijgc23c86bxrxR1OAQlmpEXJOXZeQaPyohzJ9j39y8UaqVpTYJDHmz0kgk85WQOTrObnd3LupitRowgjojKVyqF4oxfSzShY2Y9vKA9yhzCS3KXhasjBYwuSIkd2xuhkPSwqllBbksbF8NrUeBbWVXVnCDkjgsSR1FTZAq+5HoSdUPhzZrt4lRSGYdTsgLgueZGuuASTVkVl2oa0m3+7ffL/ACuuPwOiXYE/UDNLT6bWBuT7qXkL7xKe/Ncg8fQG7/DWKl+J1ijnllBKxEx+9+aWoCvRsVsj0AHfjWv8WRwFeMoHjRGUsaW6IxY1eLA48fjrCeHbJZPGEjIYRxebuMW9XVkijVq6WCO7MDz2JB51EmNI72HwhJHAkRUxOkKySOXRiXOWTKRypsH1FAAel643Hw3DSrKJFxJUc2VAS+GDE3xRUEfe70DrfySBg18goFPbm1JI5+jXoJ4vs4zGWxjB8sEABR1HJqxJHPUvaz20pUEbPNt9H5UkLpI6qQSSwUkHBSGJJIJ+0x731N6AaqugpbsmlZqQ4i6jBsj0Jvv/AOdaDx/wdmZXRT5QcBjfWwPq0ZBxAGR70cRWg+8msjpBJVSAKJ7lqbE3XTdHvx+XJJ2zpj2Ka78rCwAHUTkWQqwQg0or/mu79O2hEkIpjkOADRU2LvGr79Wtj4X4A72AJqXgUoArGmsZe1die5uqOhfxD4H+rny2kR5CAzxqBURzXGNny635s8D8Kq2mHuZiXZhWAtV9OQwHY1XH92q+upZgBEjG+ImNgN95sT69uK0RnILxY+vl9u9ZVQ9CaA72e+hfiQsKAG4jdaxr/isVvjuRXb6atOwG8KjV52TLurqbDV1DD355Yap7qICvtDQBNYfeYZNwWHIBX/3jUngiVuVLC+ugOLosSvcHi1PHr/lZ3O3VpnMYGOdIQTXU2ANNzVjKj2AI9L1r2Zn3H2EafrMagv8A2cpNhbH2b5Ka9QAeR76l3W2/3L9YGPVGVC5hpFzkZAzKoGK4sQt98fSuV4c3++xyAGlQubXIBTagGiLAVgK9a+utl+kLw6GXbSSwPL/+ZaKWOQ3TkHcLItdrC1j2GdcFSulzK9yaoxnhHhp/W9khV83eB+KYMDjIrWrWoCd/UY+la9jHjDIwfBxbNLJiLCRR4JQBIBOXPYkIrGteQQJlJt8wMY4cu/3BBGeQeLssfzrR/wA4DbsuRUsi0eVxzLl6ZTRGND6UfetaqRMom/8AFvFTCGxHK7VnQM1AutuSbPHyFj7Ll7aG+Nbtf1PcGiD5TsFLWUK40AwPYUn5txrHeMbx3tjJIahlwLsWeygYkEk17dux/DVt5XeGaJ3JtZhiKJFsxIurAv07WBpTnsOENy14ZcWGC8pgokHIsyIKIY9QZ2FY8VHQ7Xo3CChYqSgILKQtClARXs8nJo3cV3zHe9C38bCkfLkEQjEdXQVctd8MFPH1/PRhAhkKrZRIIgwb+zDZuAiX2vGyRySB2J1Cls2U0G/DJGdSpCUuSgMSGZBSX3IC2CpH07jVEbXzI91NHww3TyqLU9UKriAxBNWGIC8GxxydReI+Hu22VskKEXS9BBViSuVYsbJHN/66zm38YeIlQKUyEcUecgPvewPb1IB9tQs6Y9I0viOeWzCkBmMxiyKsIfsWDP08MAjnuCGJQeutLDukgjSFBm+PRGZF8x/l7k/eYmyx72TrEeGO8kkODCPy4JntCWpCsJ9eeeBd8cnnkan8S8TfbhSoRmzDfeQnvyLQ2eMuf3R9brX9kLStm9eVlQNicQyk8isQeT/77awHhMTTttkrzWAgmeyojjWSKR6Ao2zsWlKsLIRbIBXVSb9Ics23MLRALMjxWrkuoNpknSMjR4HuRyNH9pu4dsqCVqkkLkhMypkPkgIh+UJGi+ULHKxj663jO1ZlKFOjQw790VVaJf3cmkQL7kcjg0RwfT1OrO33zNuEULSgZMSxuzkqgLVEdDc3x06z8fxHtJEbsMGAo0Sy9VGuaFhq5+5fto94dKplBXkHFVPcEU7d/wCf89O7RNUyPTafTaRRz49Xl1kQSkQFGrJJoevP5aw0G5SDfJJnQlBpsTRMqgrZ5oeYFrivTR/44mxeG74iWqF0xYLl+Qv8idY7dbTLEZMAihiQQebJVQCO3IN64MuWp14OvHjuNm32+9YoQzBSbYcWVBWTH71/Ko/n31HudmehQwv7OMnkeqqVBL9N8Di6vWSneVVOEsiEr3FGzZBvKweAR7avjxeYyKSRlzyQpFhsg2K/3kVv8OoedUPRNDvPAZSqkrIxUTAKXBPQ7JEFsVi6EMQ3AC1RJOsB8UbE7eY7VUoeeIo+AAFlJxNADps++tW/j+6ZjlIyhSSKWuxFsQDyAPT66C76J5pFeUktcclkFQCmJTKz6FR+R/nmssb7FLHNe5PvH3EezV0UxxeRtyjjNWXzRYUOCAGUuqkWQeDXHGF3nAazfB5PJYkqzMTdluonnvrbzbqZ4jA0paBMUVPLNEKFx5IyNFbH5aFHwpJRzdgkgcX29geDSjv7apZIhySM94Z2ys0rgChxZAVRQPFFgfyGodxtblUWB5TKjfOfvJfp3tH5/D31q4PCI0CxnkqxIskEsTGQSo74qyAfnqtt/CnEs7AAh5DZbmwcmv8AHNv5AaayIHBmP8N2RBaUMuKlwp5x4TC7NH7w5F8sDq9vPBZFEuBByLBeaUM7Ygg3+6ZSK9+w0c2vhJEEcRAIGXb1Bydhf1Zq/wAA1D8QPlJFC1hQ4Z+K+ZqjUD1YVXHuffWyypszcHRmtorLMpINrCxPDWAPX6Ch3/DWh8d2m5i24DoPIk3kZzGGRPWiqCrWTiHY5A/ODYvkXudt5c5Bct/u8vUcrsCYV3+6Qe/HT+Gjnxh4v5u2ihQviJI5KYKB/ZO3pRJ9b+vc2Tp83qiJRe4B2QYvI/NCNRRKki0GS17dPAr00T8R3DKsuNkq4FFeKWwW4AyWx39QupPAfCzI14s2cKPx2PTff0tlI+gH11e2fhYZnpXHW7ckrfL/ACkcgEkH257dtGqkGm3uUdo7ZpRBV4ZLyo2BGP8AMAn278e9yDcIzSHIKxKsO9kZRv8A9y4H+eut14fhtpWejht0iAtuotCM7F8sCKv0yb21ym0LyDBeFxFDsPKllvj6lVAHsF1GopLYvkaK+5gLMSoHUjpyTQC0A93S1f5a2nggeQNeKgQbUA3eaM0jBuKCsM/Uc131k03q4BmF5NR7lT1L6EehBIPqRz2Gi2y+I7WMxqacotZEVGpYAn8CprS1XVUPTv3Nt4jJIu1RAa6AWawtUxFYnvY+mvNIV6wwrE7k1z2qaq9+y1q/B8WSYopVyoRTRdyQXkW+57An8bNemhMXiy4qwjIAYy8EWDiZeQB6A3+J1lG1exXKl7mx+DJ1jO2du/7NYHtdB4wpB9+Tf0rWd+It5k7Cz0q1XxdxnmvoH7fTUn7REb2BiohjB5qkkzUgX/eFf4fqNBfiFmDyerfZoo6qYgW1cgqDlwRXppxbcwaSQNO54259PMiJ7+rq1H8a0a23ibS7qAN96X8DiOWPBoDAGzZ5b66ye73VdQRSEdKpmHymSMHubFRD+ejHhjXvEAU/20igXwMVAUAV2N9u2uzdIw7ssnxBTIoJIQg9P3STGzBjXzHsL7DmtbX9HPxJLJv0hayrRu7k9wwUYKLPSoU0B7fhrzfwxfNlhTFgaIUl+32JyoYc1Q/Czra/ownvxaMBaHlygc2QFVQPw9Ox9dOLppCktmz03TaWlrcwM78egeZDbKB5S9zR+a8hXJ+Wvz1k9tPZCi6K437UOCK9Oy19L/HR/pJnCyQCiT5NjiwStlRVjm/fjtrHq4HXallF4lsVoMaJIPPblr4A/n5edetnoYvsQSUhnKgmhjyORwvT9CK9R7aiSYO6kNmQobtdMyl6uuT1V+WqbT1kLOSqMT2AfJl5I5vjk+/b1vmHcHNqJFYhgT8psKByb45XtxgeedYpGrYRQnzKvny3Y+n9o4Ve1+vNepX213kxMjFj0gD+0JHoB27mjZ1U3O4xjkZTRtYgbHTi0iki+/VJ3H8Ie411NN8xHIamo0F9eO9N0heTR4P00mgG8h2WhkWDYsbYgNQUY9r45J45b6aeLbuSRRAHHB4AsggfkP8AvrjeTkAKSaDIB3onAL0geoZn4/u3pSbsoXx4JONFu5Isjk++Z/LQxIk20LiQli/NkCh2DIyk/klVXoe3rHuLwWjdlFofiGLE+3Hr+763qTb7lcXYWWWKgB6fZqa5PJJHH5+w1JHuAFrqGGRY0Ks8Yk12yXn6HjudF2FHCbI5d2NdICseqR87Pb7oyUduy6ZcnmyDMVBAQEr97DEnjlRjXubPNjRDZUpDUQA0zluLoLG9kH16ify9DrlGHHTzmgo2aGF137/j73pc9D5bMv4suW8WI8ZK8X7vH218KKPDcj179+dS/GMzSoOFxdkxNU2LRuLPr/Z8f4tP42jDdLKLIXbTnvQtw0aAj39a/uj21L8SRrhGCOBgLq+wzYD3NRHj6rxrpT+0wr7gl4NNII14IXyokxxFgs7AmlPIwU8n31VhEtsXkZSzy97VljWPLgEVwVHV6XfrwY8MKlUxtcks2MhmBScVdd2oH72o12YqIKTics7UWpkEjHEt6dCJwOQouwTrn5lbNqBskDujn081yQLPyJWJDD++td/mrjU5V4omIe+iQoQoqvLUrx7dub9WP10TbbKFb5yoLO1EhSGmZiR37LyK70la72myqR4zVJ5jEgfMSMb7genb6r7aTkhqNgPd+GUmA463u7HWSt40ewMnHftqSDwvyokUY19mhJuyEkaSRlN9uVUf8xGr8e0yfInJFe6PozO3BI4sjHm/b2Gp/wBXc1khZQHYChwyyBqqra3ANk8i/a9PUfYORAM7RaUMLJUktdUX3OfPHcFk4+hrVSHwfpJ7DBrsgCvKKHsfwb+WtD4hA6pjicRRY84ks/yAX3UKpoe/rrnw7bq1UuRxJIGYsGkVhYFgWT39B9dXqPuS4FVfB6ID5dQRCzeyyOpP4EGU36UDxoduNm0hWVpGrGQk/c4fzVx9asqovuIx760aP1seS5egG4AuMEADtQAsgcDI9yDoasal3GLBbSNL4Q/eUCiTxUYuvQ++pjN2NwVGPi+GPMiISQlmLACgeFbzOQDdisa/v6NQ+GAbnpY2gCk18znPJuLoWRx/d/GjO3AWy5blQAWyACm5R2AKknpHHY0B3OovC46nd8sihB5GHKpIWK0SooV69q73rZ5pOzNY0gT4d4JW5jGZpEkKim5x23lORQ/fJJrnq1pf0ZeFiLfowN5xqeV5AMJY0T2slD+Q1T8N2xGXltyiSFh9ZHCqDXoBk18XwfTWk+CGH66EBX7NSvFfuKqVR4GMZP8AiGqhlbmkKcFytmo02n02vSOAx36VJKaAdgYRkReWNkcEcqOSCfZue+sdN8mRIHmBV5ABNAq+AYdQDut2PYVrcfpH23mTbZbKgxrbE4xkZHoLDkH14FADk9tebzc9zY6uVKYBD2IaqokjqDVycbPfzc2+RnoYa5FZdQu+YDG2Ehvg84qyqTXLcZCj78nXJnLgPdFljS+TYKgm74stIe3trrwOHAK+LH7WEACrFPEpd+SS9V09h5h7ga5ECiJcExOVUSMaXEoLP159B9fXUVQ+4zvk7FSRZZiatVVWZgTwbPUWrucfbkTCVsziCVpsi1cY+TVnsDR/OzxqhOCsklHHy6Wu3zSKr9jx0sewv60K1a2UObQx8kthbc0vO37Vd9wCfqTpuKoSe5Y3MwBRl7qLIoUXJVRQv6/h6nXUm0bCECySYgSCcvkyZyTQIJVlodhRJs6q+Kn/AHZyCbZVofeLM0SFuPo5/wARAqhZOlhauBEagAkLcviExWXFTkeLOXPtXIOs3siu5zt4wGYkqzllIwLcvlHEqHBKAtAeD95vQNpbKLpiAC9VBwGJq6YK59TWFk/h6nXEShfLPUAroVUrxG2LLTFLLOovhQFs3350U2/h5DnpDHFsTfZsAV9QAQBkR7P9BrOUjSiNoCsQsg/ZsKJFljmT1H71KP5j2GpI1JRCTiXcjiu1FAorij0gXxajUG/iZZlqqiiGLECnbHDJ+bpBQs97P11LJB2z6AShOCCmxAB4BHdgCB6Ch76hjBHjEbq6pg+RhBMdfeyQkgdhXSCT7OLJI1LvvCAZVjWyonDijY/sRCpahQtrJq66/bV2XbM+6kONllCC/mXFqBBY8m3LX6+X76gE6g5KuRDEpzRyQSHk3xhIsZ9up77a1UtlRm47uybwRgxQm7MjCOweVS1L13AIdCDY4YVrrzzbSE0hW1PJCliiCiR6CyBXc6p+CIWihPSFXOQsrkhYgZPLJQHIA+QtGuCRWr8MIXdNagrEq9VEhfLQkKB2YDMn86PYaiS9TLT2G2rB5HKMMbjjH4q8cjOTfBWz73dfd1Nt3CMrNxkXQCsSU83LMjuRjRJ/uflof4ZDjTyA0oLuC1jIM8z5N2OJC5cetXqLZk5xZ45KrcANZXyuuQ5d/kJHouY7aUkNMMbZflACm2yNcrjGkbU3IxJYgkg/dPodTxn7NipVgF6CatuCoyN01khrsGiR6ao7PeDzA5AxwysksvS5AAoHIlnAP4LQ512+9yUVSkRlqItgWYRo54q7YdiT1exsRTKI3XLyYw70SSSSOwZSeFs2FdRxxd9jWpnZnkWPg2142WWropfpbScc8BT7aFbvxD/eGWMtUYYmiMm8pSRllQC5nG/p+eufCSUjLxdbNJK2bMLypkbl67IHHHFlOKvWnLtZNhOXxQA2sqMzY49iGOBL42AxDDhSa510Z/MYEkdCLJIVA9SS5CJZbpxQAd8wR6aD72ZI9wF+4FJONhsY0OfIIIsOv4GgBp5fGcZQo4N+aVtgQMWaFBxVKDjfPcj0FLk8BzBPe7tJGdaqpLKHkqISrt26fmLE1xSj2stt4AQzMO7MewAJxYE9hwFbtdUg9jrkAgGUhpCeoKMFUs9WQfQgL68Ec8Vq5DuQkdiy4VqYKHv5haigXJL3web47HS3XYdWQncRZNJGrcUQehvLsjklecCO4P5aM/B04/WdutEHCY0VIPSI1y+hByWuL71oTJOgjGPMk5LEBSTWWLpTcsCzPjY+UCicdGvhGMjdIxKsGDsCopScVtlokUebon5h+6bvB/qL+SMv2P8AgP6bT6bXuHlGI/SwpM20FqoKBbvqssOMfVa7kcj/ALjzvxMNJPiisQzDpNWXpcbrmzyeexZvfXpP6UIL3G0IvIRMwOVBQoJJC8ZPZUctXpRy15d4bsiu5jYk0Hikv0KvjROQsEny+/o51xTXrbOuH2o0EytHMFBdY1lt8ekykbdnPA75G/UDooc1p/iIkCdeclJJ7MFJCPx3BAEige9e1auQ7RvmZSoMmZJ5YFYFWyLFHn/3vqv4g4IlIGXmPGvSwHU5jUMeD38scAHhh69uRSTaOiqIPFtqo817tmkaq5svCE9hiQGY88dP1GrD0FyWhiMVPqDwimh2tqpT2qvTXHi8RmUNCDmxyPSQBair9W+Wzx2J76v7GcrbDi1DAg4uxyL+183eNcZEe+m5elWJLcoTbfzCFcsQ0cgCi7FzZdzQthEi9xwePXRP9SZ5DRtmBxx4ATiwp4peVI9/Q+z7bhlJtnWJhx2Vh3Y2LHzBeQKCnSSZmYggBnVslORrFKKpfZVBAbj0bt65ubZajRa2rALTYkCsgRiQWfLk9hQamvm2I1DsN1ayu6k54nIsR2N4YnvTd/cOAeDWq8BY2hIB6Kysn5CT5jVdAY3dgFQNQSUsoQFcPtXs0wa/OpqHNHvj/wAovjUpd7KsuHeIXc4w+YY8pCR5g8vOJEA5Ho/uL4Pa9dpLlFNxiEQUvYhcfNBcKTXRJeI7HgXoakzSK4QBS+2ei5VRUk6GFbAB+5GPXuBWpmla5lJCkUrUSAWKqhLNXHy1yDQBNdjocdgTCux3f2jEYkKSTjY482VEiHe+QOT8tGySQNDvDkZowP3fNDshXuyuRVdqZwRZ5Aj5rnVnaIY3bpNtJIgFGywpogoB4WlZhfJLizd673O6xhUOY1T5FCgUSgJyA+6WKqg4PC9yb07rsKjmHaqQgUeX0cWpCl4UOFWOw8sEr/Pi9dzTXkCCBimFW5d3nz7E9R5i57DI6gbfPIceBGQVccsqjzsWVGrnFaJ55J+uoN3GxjeONlLzDyQQKWIMjsR70Fu2UgdArvREre4XRz4lus4YyEwBjZyQQUoZD0X7QN5ZYtzy1/evQ79pB0kmkNnEEkZAlpYwJLA+XoLt9eD7nWh8ZiTbq7EB4oMkSOgWwWNRAhoAqS5VjYsqSee2s/t9p0y0GYNbZMG63Q2a4NhrKk12v6a0io0Q2w1t9/WKuLBvPp7lE8wZ88qWUHp9D9eEu3ydizMoKBVBJoBLLH2tghqrI80k/SLxGTFXa/M6gkjA8kMquxFnhSCDYAAw5vtrqPau0cEAIWR2BJNMgZg4Vr54IkLm/wB76HWbWxa/JWhkGM4A8sSvk7Gm5EjBI1jIBYsFQ0ek4qCTkxLbmSO0VEpUVIlQG6UylmpUelZguZo8ZKpsK1w+K7ry+VzDEZKTQuRwI4lUKpZiYuBZsZGgAxOru1SdJH+RBDE6xxKgCtLGhyIxFZeaS3rfoOx1q+1ke9Em4e3Vwz+a4ARDQpDK25Krz6LiuQ7eR62RobuNir2kYfqDMGZKVPLkMMYyytbZHcr2+0XkaunYXPK5kzwj8jI8sXGQn4PzSnHyxdC5ZPRTqfasMyZkLOiTJceSJECjBo4qAMrmRcTIOPtKAIsk7Kwe7H8UhjuOPpYPdTUBgoXF6yGLWvY0LwC+hYRyMMZDHJUQFVQGKJIir1MDR8mxkbBzB9K00k8ssRYMDLhIVXBUQp5vl+crc9ChsFsch5GrnUniRMUDUGP+8qygfvCnA55xxEZvub7VjqarZlJhNx5bGcFGk5MaqqF0IyBxvtlThV9LeybrRbwTcf8A4nBHm8mEci9XVjcatkW9DfT6dz9NAA3lZNiwTzcBiKfy2Fops8hVlvtfDtxfEv6PJWO/hI80IYm4NlDUMfzPQybIse3qdPBG8iZOV1Bm702n0teweYYT9LPhvmT7ckkf7sI7wLgZyL2A+ZzQUL65H0vWPhKWRXyKmNsGR2hTBW4AJUMSRdXguvc/FfFo9vFE0i5ZlUHMS8+Wz8tK6KBSH17kaaLx3atEJS8aoSBbYgAlQ9E9vlIN3VG71nPhZz9S/wCjSGZR2PJwEE+NlkROqTktI0lg1ivrgDwOaHPt0Ajxs5BvBGAX5cwQ2K+9ZBy3cnj0NesJ43tCxUSR2LviguNghiRSkYtwTfSddyeJwCBpgAyL3pQCDYFMHrDuCS2IA6iQOdc7+nzvu/0bdWvHyeOSWBSsfvvIASp6KZbFWOou1eyjv2043Q+YKqqBJdKBQxKgD1SyD69vx165D43AXwdfKcqrU4j5DFwDkjMtdHe66lF2a1NF4rtmBIaOgCT00QAVBJBFj51/HIab+nz/ALQlxS8fJ4/sJPtltQ7Eu2GSKLBZmN336QWYjjJR7a7jlVlZXarGMpoiggjZgL+dVUg80cmHtQ9dHim2wd84wkfzsQAqg8BiSPkPo3ymjzwdQv8AEOzAsyRgYljakYhbvPp6D0sKaiSpAsjUPgmnu/grqtux4xJuSPMDJ1cZ9VhVWUYQs7NywGRa+AeO9jUezVS0VvRcEUpH3CzAgXzYI7cDi+3Pty+N7QqSHiIFXQH3mCqe3ZiRR9QykcEHUG2+Jtm6q2SLkqEBlpusCkHBDNbBSFJpiF7kA0+F27/Auo/B4/HOkYH2iRqQgJyZ3kMaKiWB8hVg5quT+R1IsX2wlLAAP5gILn5hGvmODYHTmcW4sD0s69dX4l2nYsqkpnRQ8r08qygq/LqOknllHcga7Hj+1LxIpVmlbFQqjg4u3VdYkYMCvzCuR3qek9+b4K6n/ieW7ICm4JK0SMbJdgEEY9j9oe98WTQBBHeJ7vAHIhcXjW2Jb7RUhUlVHJFliAD2a617NN43tVLgsloaICEkm8SFAXrIPBxvEg3Wom+JNmMvtIzjj2UsDkVChCFIckuvC38w0R4Svf4E+Jv2PIYBk7IXNeWVLX9xplZgQT01GHyYe5quL72u7zfzSFDzeUwSx0oCAARXSVtDxdmQjjtr179vbS/7SP5cu3FVeN189AnD5qHbXW38Z27xGXgJ5jRi0ssysVIVVBJ+U8VYo2BRqukvZP4F1PlHkccoG1YyurV9oqobdiuTRvmL6zRaybxoV1Gq8fDBliKK5KcuzAYm1Vavgjqy5z6j2A17FD49tWDHJBgWBFAk02NqFvK+CAOadDQyFyP4ttgoYNGQXVBWPzMFYDmvusG/D68avoJrbf8AQuqXevk8a8S6CAtZSELbUQqYlcjn6nI2PWgOa5JIXicStG3QUBjGKlCITyQyjgNa/ug4+oOvUP29tMA5kjCn1K1xQNkEWBRFE8HJQOSAZ914jt42KyNGhClmsUAACxtqoGgTRN0Ce2p6CVVv+h9Uruvk8X8Jdx5bNy2eYIokMMpvMft2K8havHHgcFvA5Hkd2818/KcQoFBCWq/bBSQe/URiACCASRr2VvF9sCQWSwoY9PoaoDjluodI56hxzrgeO7QsF8yPI+lcjgHq46e4+avUehquhn7X+hdUv7Z5E+4LywqCuLSI+CvysfmqI4sghtTjbE8sZSSa1z8R7IIFVPMdihVRkWoSB1eUiqZizglaH9qouzWvZn3+3D4Fow+fl4mrzxVwvbvi6/1qO5A0Ij+NtmZMBz1KuQQFDmk0i0RZaxA3ABNsoq7xlcNTux9R+DzXxXeMJ41ZQSxmjAPKrFC8Mq0BxeMQ75X78nVbxQ+Yu5QNfmSgRlT3ctHilt832VN6XagXYA9d33xLtopAjC7SNwyoGQrK5RCGHDWR2Fk2KBvVrb+LbaSQIjxsxXIADgisquqyx6sbuuarR035+PyLqPweaGdpJIVSMtGWUMWYlQAvmqoyNDHH7prKu5Bq78D7gfr8KuVE3lv0JIzJwvU4FAWbBBYvw3B9dem+Qv7q/wAhp0hUEUoH5DRj4XkadhLiOZNUA9NpaWus5i54l4dJLHF5UnlvGyurUD/wmQiiCDw59NCB8Iygr9pHSusgX7TEuoC5kZckhQPYVwFtrJ+NbSSSGERlxU0DPgVFxqwLBsgen1IHPH5ELs0367eHNpQ5emRY9v0KpxRSfQEdV+tAWnzHaGacFSJcEy2/wtKcraLqJJ/tRyzyuaIYEczv2N/L7ctsfhWaFT5bwqSSQwVwQTjZUKQg5UGsce4quNVTst0mz2gX9ZMkbS+YR5Rlry5VUkN0MuRSuCaINXyBQ8M8Q88SMsy/aSlzEYzQMg5RGbE9NkWD70SaNdRMXIg9F8KSqrLnD1+WW6WXmKQyrQQqF6mN4gfkbJbafCUkdUdualEvKMBkEVBwpAA6EagB1IDqqJvE6OQYPguWKwmNRjHbR+rShvM6SaIAAqwddbE+JYZTGQEShSqpt8/LCGpF5KktIIwbNBTIRXBU6nIGmi3tfhBl28sGUSLIFAKKVKhSCBYIJocBiS/NljQ0+/8AgZJI5FEsoaVGDs2BDyEyMkrgKPleRmpCgPYgjXGyj3ccOyQiYY7eJZsBE7ecFjDLKZCeis7Km7Hc8aHRftVmYM0iLQNhNvlkZEV41JDDFRmQxXkA+61jObm+ZlJUqQbk+DYmJJknJZlLnMFpMChjDkr2XykHFFgOosSTqPZ/Ae3iljlUyZRgBbK9gUNMQltzGO5NAlVxUBQJg33iLGYDzC0blOUhxCfq6NktctNmysAekhnFdsKO78X38KsZmMcjpIsVLt/MlkRmEIwZjkChBIWzkYwByVMjNIfgiLFlMkxRo40wbySoERzjPMVmnt6YlSSQQRxqfZ/CMUbRsrSDyyGxBRUZwrpmyqgA4cjFcVHFKK1W2f68IprJaQ7fOLzBEAs5Mo8v7MLaCoz1X83zH0GoviZ/4k2IAo+Vt0duncHqDB66lhXirDjtySAHNx8KRuGVnlKNIZAhKGNWd2kkpShDhmZj9pnjdpgQCItr8EQRpCimSoWVktgTamIi+nkfYr/M+/ABdx4jMFdRIWSbc3YiWNShniiCYm3A7HO+oRn3Jt7ibelTGC5MkcxQSLEJQsQJXIKuGUpdYzdABQRTEkgBH/YPb5s/XbZk/wBnlkxJzD4Z8XQXLDgEqTZM+7+HCduYY5DbStIzSUxLMxdjWOPzGx00tCqIUgFuvEN5t1RppSiO75lv1VSlPIIo4ssVOQEZOZJxyNqRerc2535i2TIGyMULbgFE5c+X5ocNiY6Uuen1FV6aqMnF2hNWSzfCsrKAXhoeYRw7f2siyNYckN1IOGBHe7POuU+EHChQYKVEQGpLCxuJALy9Sq37hR+OpvEv1wPKVaXy/PUKI0hLiH9WUlkzU5E7g0crpQ1DsQPWfxPzesNgQPM8tITgQ0YqEsTnkpcnIGqIuxzt1OTyTposbr4QmZSBJGhMXlEgSXhgq4kZcjoUnteNXRYG3vPAdxIZCZIgJVp1UOFbpwDHm7A9Lx4sgnQbbQ+ILHGmMpITb2rCExqyyRFyXtmY/OT1CsTQNhhzCniQfIGVQzKWLxwuxYRxAKVDqqRZebZGJ4T3snUTDkQT3HwnI7yOWgBl+akPfp5s2W+UdLlkNVjRI00HwhIiYK0OPXxUnGeF/e//AE1/76m8bk3omf8AV8yvktgCkXl54miWJyY5UK6fwINgRvd34kka9UlkxojGKBbaScofOUlsTTRYlf3nJHFqdTkqrDTRpvFvhiDcuXlUkmMRmq+UPn6g+tj8GPvqOH4UiWczBpMi5kq1xyInBPy323L8X6L7GxEm58RecFVkjh8xaDRQsxXCC8+sYIT5xu7v8hpbY79REJG3DAxRu7Km2MgnZeqIjFU8kEG+AQSOuu3OWGE+F4wYSGkqGOKNRa0RCbQt03Y5HBAOR47VH4V8HwbebzY8ssaNhCScQmRfAP8AKAMcseLxvnVXw59/jui9F8X8hWRFjEnXgA4e3T5LLAevPoG8K226bdRvI0/kos+AkESsSRAEaVY1AzttwBQHSo9zkAajSGlpDQBn9LS0tABDf+Krt4FkcMR0L0gd2FCySFUfUkc0ByQCMl+OoEV2YSUhfIqjELg0gAawCrEROaIqxV2RZbc+GpPCqSAkUp4Z0I6a4ZCGFgkHnkEg8HQrdfAsEjgkER01xLwrFs7JPf8A4jDjsGIBAJGgCxH8VRGVIisqyMxQoVGSMArU1E30urdOVBgWxHOq03xxDHK0cqujCdoVuiXCpEzSAX2HnKMRbGwQDyAUk8BhMnmFDkXEh6nCs6hQrMgbFscARYNEWKJJPMvw9CzlyhyL5kh5FslUUqQrAFGEaWh6WwBIJGgAH4f+kKNxbxOpxRqQ+YQpjMjMTSgKoU9iSa7drMbT4lhkdlXzOFkcNg2DLGwRyhrqIc44jnjtRUtzB8JbZLxhAtMD1P8ALiUrlv3WI/PUew+Eoo5ZJD1iRXjwKjARu2TR194E88+rOe7sSAcQ/GUD7dtwrdCSLG9/dLFOThkD0uG496Nc1x/trCJCrq6Yxs75DrTAK7ZKtjERssmQJ4YD5iBq2/wxCUMdNi0qSSBmaQysgUAO0hYkdCA88hKPBOkPhPbesWZ5suzyM1jE5M7EtaEpyT0Er8vGgDjafFcMu385M2HmCIKACxkNUgIYqbyHIauaJBBAW3+K4HimlXzMIEykbBgKEQlKr++wUiwL541a/YUXlGIhypbKzJKZMhVP5pfzMhQAOVgAAcaUXgMKxSRCMCOUESLbdQMYiNm75RQLB9L7knQAPX4xjDurpJGFkCBiprmKOUlrrDFZCzdwqxsSR200nxtAHxqU8m2EZ8sAAtnkTRUqpcFbtaNdS2Q3XgUb5nGmcu2QskO8Xkl6PF4ACiK47a4/2agxox3043bWR5flehHOHF/n30Ac+CfEkO7MnksT5ZAP4G8SKJ74ng0wrkCxZXVLZ+DxxfIGHINZyEAAEBACxCxjI1GKUXwBq7WgBaWlWlWgBaWlWlWgBaWlWlWgBaWlWlWgBaWlWlWgBaWlWlWgBaQ0q0gNAGf0tPptACXtp9NpaAFpaWloAWn02loAfTaWloAWlpaWgBaWlpaAFpaWloAWlpaWgBaWlpaAFpaWloAWlpaWgBaWlpaAFpaWloAWn02loAg0tLS0Af/Z"/>
          <p:cNvSpPr>
            <a:spLocks noChangeAspect="1" noChangeArrowheads="1"/>
          </p:cNvSpPr>
          <p:nvPr/>
        </p:nvSpPr>
        <p:spPr bwMode="auto">
          <a:xfrm>
            <a:off x="80963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7" name="AutoShape 8" descr="data:image/jpeg;base64,/9j/4AAQSkZJRgABAQAAAQABAAD/2wCEAAkGBhQSEBUUExQUFRUWFRcXFhgYGBgYFRcYGBcbFxgUGBgYHCYgGBojHRgcHzAgIycpLSwtFh4xNTIqNiYrLCkBCQoKDgwOGg8PGikkHyQsLSksKSwsLCwsLCwsKSwsLCwpKSksKSkpKSwsLCkpKSwsKSwsKSwsLCwpLCwsKSwpLP/AABEIAOEA4QMBIgACEQEDEQH/xAAbAAABBQEBAAAAAAAAAAAAAAAFAAEDBAYCB//EAEcQAAICAQMCBAMEBwUIAAQHAAECAxESAAQhIjEFE0FRBjJhI0JxgQcUFVJTkZIzYoKxwRYkQ3JzodHwwsPT4SU0Y2SDk7P/xAAaAQADAQEBAQAAAAAAAAAAAAAAAQIDBAUG/8QAMBEAAgIBAgUDBAECBwAAAAAAAAECEQMTIQQSFDFRIkGhBTJhkXFC8AYjM1JiscH/2gAMAwEAAhEDEQA/APUN/vzEUCohtFPK83qp+3W/hxf0668aHUn/AE10PK69HDihKCbRxZMslJpMu/t1v4cX9On/AG638OL+nVDHSrWuhj8GetPyX/2638OL+nTft1v4cX9OqFaWOjQx+A1p+S/+3W/hxf06X7db+HF/ToeF05XRoY/Aa0/Jf/bzfw4v6dL9vN/Di/p0Px0q0aGPwPVn5CH7eb+HF/Tpft5v4cX9Oh9aatGhj8Bqz8hH9vN/Di/p0v2838OL+nQ6tLHRoY/Aas/IR/brfw4v6dL9vN/Di/p0PrSx09DH4DVn5CH7db+HF/Tpft1v4cX9Oh9aVaNDH4DVn5CH7db+HF/Tp/2638OL+nQ8DSx0tDH4DVn5CH7db+HF/Tpftxv4cX9OqFaWOnoY/A9WfkIftxv4cX9Ol+2z/Di/p/8AvqgE0+OloY/Aas/Jf/bbfw4v6dL9tN/Di/p1Rx0sdGhj8Bqz8l/9st/Di/p1Y8P8RMkiqUjo32XntehAXV7wYfbL+f8AkdRkw41BtIuGSTkk2S1paWlrzDsOfFx1J/01/wBdUMdEvFByn/TX/XVLHXp4H/lo87N97IcdLHUuOljrazMix01alK6WOiwI8dNjqWtNWiwI602OpsdNjp2CIiNNjqbHTY6LKIwulWpMdKtFgRkaWOu604GiwI8dKtSY6cIfY6dhRFWnA1J5R9j/ACOl5Z9jpWPlZHWnA13hpwuixNNdzitPWu8dPjosRHjpwupMdPjpWMix1c8IX7Zfz/yOocdWvDB9qv4n/I6zyv0MvH9yG0tLS15R6BJ4gOV/6a/66qY6u7wcr/00/wBdV8dehifoR52b72RY6bHU2OmK61szMn8U/Fj7SZI1iV8ohJbOVq3dKoKf3L7+ug7/AKRJv4MI/wAUh/8AGo/0jj/fIx/+2T//AFm1mTrxeJ4vLDI4xZ919L+lcLm4aM8kbbNK36Qtx/Dg/lIf/majP6QN16LAP8D/AP1dZzS1y9bm/wBx6q+jcGv6DceDeP7ncqx/WNpEwzYK0LNUUVebPI3m/ZoLoXZY9uOdVPFviXcRiJ4t1BPFL5gVl25iZWiK5o8cjEg9akEnt6cg6H/DcLLHu3KnF/Dtz5ZPZxFKiyrwbq6U9jR40R2UMHiHkgxDbtDOkTpAcYnj3OVOikfZtmgs82AQSeMeiOfLJd9z5yfD4MWeT5bgnvsDv9s93/FX8ok/8a5b4x3X8YD/AARD/wCH/wBrV3eeEQ7SPKbatMf1COYiR5Ix5q7kQuOn94SqcaNYAAC9Fp/F9oiqsn6hAzCNX6YrVZtizPzy1eYE57mgOb1PPnfeZ0S4nglvDBZldx8U7zAss0pALF3xj8tASESqi56iQQTycQO1a1XxH4lPBtpXRXn23kXDvYJgZBJgGzmUdAQtxQSgK554qbrxJDs4jt5xIjDbfq+z8p3Zv1ZXXcR4YkFmdwcmBAKKbPGrW48NlL72bawb291C0ZglhXbwoXRUzkeSQK+AU0FFjI8860U5+8jzcjxze0Eu+xV+JNrv03EhWVo4Sz+WfPpUSOBZGaSsmQUCeb5YcCxa/wBm98XwO9eyJeVkkpWjmijINuLBSXMHjtX1LbrehW3HmybBBNM7lHkk3L+XNDHE8Ri245P2KNYf0r66r7z4qjk80SSbuQSSI7LCkW0RmjVVDZM8koJ8tCaK3gvHe4eSu8jbHDPNKMIfpf8ApQ+IHaGdo49xu3VehmkeX+1UtmiuKVukBuO1kWa0MO7kPeSU/wD8jn/NtEvG/ieTcRiMqyoHDnKaSd2ZQQtl6VAMrxRRZr25DZa5p5pXsz6fgOErEtaCTO2kJ7sx/M/+dc+WPXSB016nVn5O/p8S/pX6C3wpGP1/b8fek/77aXXqYTXl3wk/+/7b/qOP5wSj/XXq6rr2+ClePc+E/wAQQUeJ9K9iPHThdSY6fHXbZ8+RhdKtSBNOF0WBHjqx4cPtV/E/5HXGOp9iv2i/j/odRkfoY8f3or6Wlpa809Es7kcr/wBNP9dQ4aszDlf+RP8AI6jx12Y36UcGVetkWGmK6mx0sdaWZUeX/pD2rtvhjHIw/V4xao7C/MlJFqCL5HH10APh0v8ABm//AK5P/GvbsfTVBnZSVJyPFqxPI91NX/Ozz9NcOXhI5JOTZ9Fwf1zLw2JYoxWx44mwlIsQyke4RiP5ga6bwucVcEwvtcbc9zxx9Dr0XxDbMsoeBlW+GjbpUki6Jo9JFc80Rd0SQKlbzIzQocdDZBkPzEKwsBcg3YjsaI1zy4KC8nfH6/nfsgTsHy2Z288O8VVkkMU0CXxIcpdvKjEZqWF1zfHbG9RpJihih226aMOszs0gineRCFRmMKnykTuFTm6JPeyUW9YycA5CYs6EAFjGDuFdR6lgGUcfNH6Z6l3k/lyuasCKdpmvp6gfLHagf93dSDXEYPfVLCktmedLi3Ju1s3de1gtQpIY+FRyMp7zbiaUgt1mxIefmyN+pJPOjvhvxNuoyVi8L2i4mmCMkVcXyew457emqvh4byus15aMWJ+6kZhlZqAPUQPYcc8k0JIt6qo/JIUs0gKk3I6q5S+3FlcbJ7AliTq1hXdszfEJquVfITi/SvC0pgO0lG6WVYlQhGj85iQieeOE5s3XZWq9Y74v3+8lkrdgnoMgjSjCii7JCsQSALLOSRY7XWhoIXxueR1HRvIHOKu5BzUtiflY9xVZH04y1pvFPjkqokhjidOckmtZDRVmVky6gQeGPAy+92Clig1uxYOIlinzQin/ACYfcb5Y+GV1rv0gAfjZFXV/WtcjxJaY0wC8NdCiCBXfvqz4v4qm5lV9yjZAKrAMkbFQwJDkJS1kxJAHIGhewhAV2okEAqzMQFFdWSrYJOXb31y6EH2PWX1niV4Cvhp8+QRqQGKluoOVCqCSzFFbEAA2TwK760G1+CZpIRMJduIygfJmkACkXkbjBHHvrJOVUDy5EYFVFlQoCmNWKngA4uPm9MQb40Vg+IDLKonnlnXMeWI0ZFRnqKMYEDK8QQLYDBu5J10YsGJ90YZfrHF+0vgPr+j6fLHzdvfH8Q1Yu/l9tOP0eT5Y+dB6WQJKFmgORo7Nvc90XRvuYUOVtHjYMR6gq9Bv7pHqNV18XJMzA5DzjGASMjgTGjsPuq5BPHoCfrrp6XCvY5l9X4x/1fBz4D8CyRzxTGaNhHJdBWGXQy0CTx83/Y63CgVwdZ3Z+KLQjtiEU2FB+oP4CwV9y2XatXovFBkCcvnK9KsRQHAugFHIr3JA9ddGOMYKonm8Tly8RLmyO2F8dM5ABJNAaqz+ImjhE7EVQ6AScitdbj278D3rXL7hizDAVlGvL8EgF/RT2sXz/wCNXZy8jL2OnA1BGZeAfKuuSMyO/p+RGnXbylrMiha7CM3dnmy59CB29NLmFyk2OptoPtF/H/Q6qnZNYPmycdwPLAPA9kvuAe/+Z1Y2W3qRTk56jwXJHIPp21E36WVBepFfTaWlrjO4vOOR/wAif5HXNaUsyrVkD7NDXrXI4A5OmO4H97ggHob1/Ec99dEHsceRXJkRk669hZ+nLD/T/PUQ3YtrIFHH8W7V+RFfjoJ4vuyCwIcZCLzK4KxIWaRru1VuFv8AvH20A8Q8e8xpGjGCClXmrC88UCvOYOVjlRX1cppFQxWayP4gUqb4bnpvnpUFv+9/kL0L3vjUc6EA03WVN9yppeAfmIvkc8cax233Lh3F4thko4OXKsBXpYY+/cD11zupeoN0kS40eDR7An2bj1rt9dc7zv2OqOCKCsviMioJaJClPdSy5AgclgRag4kE/NRJ41wnieEzkAkAE0fesTacg2y2aNAseeojQidzVKSBYAWu5y4A557j8DY9BqOd5GxKv0LjGznh0Vz1Xj8y2S19+knkc6z52acqNFPFGd7AbXFlliHJN1G7RiQAkSEYjHnmweL5ovuXkhnU4ls46s3kGZYsxwLNMSD9TYJvVBsf1iMOApDKZEyYBWG3lXtYBXPkdu9EDEjUG9jJbyrZWJWOQAcXEzSCRjIaa45I27/MtNfrfORylmfxQpFmsamDgIGUBZMHBCFj0tGHd2N8U6r90qRG6+Ky0TRCVVLMpkJIa6q6VQymyTY44AArTfGfxSNwI025eOJFZRGVVUILYr0ck9Kj/ly45snK7DeiKRZWXPEhuDXZhYPPF8/X+ZtN79xpbboObTdlN/K7FsgYpOtXEhIKyZGKggPrRruAOCdUPGpg8MrOzySEqc2sfM6s1A/MDY5PArgDSm8X87dTzEBRJCWrJnC4oFB6qLmlu/cnRL4n8BMWx80ifqlCKZQw6MyQaajbUPTsh9Ksab3QRlQI2W+uIBkLAribqmsHsMSSfW/ftWmh8Mbh8WWMWQ7R2nSxBtqojJSpFn7w0Tj8CWPatLHOvmmKJSjKACs8at9m9nqB7kYlceQQ3JH4U+KNrtjH5qbi4ohZpDbs0rFl5+zBE3HPJUc86cYK9yZTdbF/wL4Kke/OtI7wyNhcvLZUI4GQOSvzQJIHN6u7r4DaBgQ6SEkgLjTV5PmZArVZSK61VEAX3Ot34Xvo5VjlAEY3G3UY0eMC7LRACsAGPK2Lr0OhfiO3EbQO9qElLMVrGk270aI6eoA0PQ+o4G6jFbmCnJsDz7sFPNRFyeGMj5QvWQyIhPIGKhQAPv3ya1LuIQhEMYzKpXUDRZlYNIbrLkj05uqs6b4eguaCxikMfmuQKUPK9RCz3CRIyij2KWDq3sIf1lPPo31YrR7HqJXEi1okKe3Dfvk605tg3s62SijI3TyjRqDwDn5hLVx5jWSf3SgHvfXiviTInmAdRmxxH3g04dQR6UFon1BOo9oheKWPhZFlQqPQl8Pl9eTjXp+Z1Q3++xbK6JZpL57iZFU/yB4Hc1+8dQ51RaiHm8SKqQCC6J2s3+8LrtkwYe9V6nVjY7gtKsMLWUTNmIFZO1sSe90RwPr2uxmd2RHHHGylnMgzjAxzKW6qzAFuRHhQ/vEA60/wr4Y0UWcnD0MuDjQPygE+lnnn6a0UrM5JIJxzYOVZsqORPrylha9B0H8gv11c2stn1HGXN3yT39ieePprLyeIF2dgTbNioAJsAsoYg8EBRYHds1BoNrTRlUivErXJvg8e/wCI/wA/x0N7GbW51ud2FB97A/n/AO/99T7A8p+P/wAJ1lP2gsknLUgcgG+TiTG1Gu+SUKv5geK1o/C5y8in5QDQX/CeD9R/2saiT2NFBRaOdNp9NrmOgJD0/wCRP8jrhpAK+tfzPH/nTmUiqW/s0PcD6Vz/AO8aA77xFljNLTKjkWVHIOQ9e9KePYfhrRSpGMo2zM/Gm+AlnyIDGFUUHgEYyDy+3BLtXJAtx3BrWe/WPtE5DgMn2Zr5ltcCAxytTasDRAs0QNXfEPFK3JJejDEi5yBcUlmp5JB3BYI4CDkW7g8AXXDbYoONtitg1YlIJsFZKUiio6g103N99Yt2zeKpEU+6K4kEHpLLd8BSv2dsOwUXXsfwqPcTI8BpuY8OknpFSnIgk0qgMp9bs9x2q7KIl1QM5ukulsEdWXfklSw/Ic1xqruysjEc5ViaCZYlQqi19TjdkXZ555OTku5qkS7guG9Kzq8hYJtyp+vBJIoW2pY5nwKinQhgaFULs4igSORzz7C60OaDIk2wIJJ+0VR81ADg8Efnx2Omn362q5SH5OWEYAJsWBj7m+47XxqU7VlHfiPjYjaOVFOeNBntly++cQPwABuqH11H4vuP1hllclR5SikPKsIx8wUHl8V49OL0H3u4DswCAhjZo0AceaocKfWtdHcYYHGuDlbN6uSfvCz+XYjRe1CpHTkOOvqegMgTQClVFsTdhQDfste2hk74m0okk/vgg+zA8EgH0sH66MwzBsyEGODs5OfONE11cdia/wDGq8u0WgSqon73llrbFTQORFgkCjqosGiDwxGEv94QFu/FnkcCuLI/kdTfEHxjut3G6bhwygq6gKgo5sR1Dk8ORRPt686WxAG4IWiBC2ONBDVHlefY/iQdR78K0RVBV0bOAOKgt/w0UUFrvfbV81GSjYLlmGCkH7oVuKAYXwST1HGjfHevTRbw4kFGbzAiqFlKZOGCMH6kyvEUlEcClNcVqhs5ZJfKhQ4Wyx2CwsyPQLC6JGR5Hodb6P4GkgbF4Zp0s5eQyq7+aVWBhVFASbIJNBee41okS2epeHvDHBHHCpEQUFUcEkAtYNNeRu+b9dZrxyZLTym+WaImNuw5C0VPy/MfbiQH31L8J7FI5QSJCzpGlTN5wCoZMCr0MWpHyAFZA88htQ/GG3B28vFHBmBB4sgolcDuTWXYW/01rOWxnjjuA9t1baVQ39rKitzifKWJaIYfKDAIwCfvyN9RrVP4qpjQ5ClIFVShcVKhB7UTQPJCmtZjwyQyYFrXOWTGgVXEAon8jQv6KPTR8wCZ0C2PmkNMLALiACx2vlvxDEazjJmjiiDckUknZlKLIVW+A1DcLYFEMwtfVX9cVGqvioU7kV5fXM5ZQKamgWW0BNkNPgwFXlIPx0Y8T2pqmjLI8WNoBahjzkq0XBs2AL6mI7AgJ4VMG3YIIemhLsAaKyFU6RzRMsMDH93KX8dVZKCPhe0x3MYYOcI3Y0AWeXNYjIA3INPYqq84Dtoz4v4gV27BY3WSW4o6AtmIPyWSS2ILL92hycReuTGv6ztJCaDwSIwvpJxiZSOf7Q4kXx0qf3bFnaIZt1LMxYJCXghCqKAFea/fuzDAFa6Yx7ka0T2ozfex/Ctu0ILNFbknEZIpCjELEnXwijgc23c86bxrxR1OAQlmpEXJOXZeQaPyohzJ9j39y8UaqVpTYJDHmz0kgk85WQOTrObnd3LupitRowgjojKVyqF4oxfSzShY2Y9vKA9yhzCS3KXhasjBYwuSIkd2xuhkPSwqllBbksbF8NrUeBbWVXVnCDkjgsSR1FTZAq+5HoSdUPhzZrt4lRSGYdTsgLgueZGuuASTVkVl2oa0m3+7ffL/ACuuPwOiXYE/UDNLT6bWBuT7qXkL7xKe/Ncg8fQG7/DWKl+J1ijnllBKxEx+9+aWoCvRsVsj0AHfjWv8WRwFeMoHjRGUsaW6IxY1eLA48fjrCeHbJZPGEjIYRxebuMW9XVkijVq6WCO7MDz2JB51EmNI72HwhJHAkRUxOkKySOXRiXOWTKRypsH1FAAel643Hw3DSrKJFxJUc2VAS+GDE3xRUEfe70DrfySBg18goFPbm1JI5+jXoJ4vs4zGWxjB8sEABR1HJqxJHPUvaz20pUEbPNt9H5UkLpI6qQSSwUkHBSGJJIJ+0x731N6AaqugpbsmlZqQ4i6jBsj0Jvv/AOdaDx/wdmZXRT5QcBjfWwPq0ZBxAGR70cRWg+8msjpBJVSAKJ7lqbE3XTdHvx+XJJ2zpj2Ka78rCwAHUTkWQqwQg0or/mu79O2hEkIpjkOADRU2LvGr79Wtj4X4A72AJqXgUoArGmsZe1die5uqOhfxD4H+rny2kR5CAzxqBURzXGNny635s8D8Kq2mHuZiXZhWAtV9OQwHY1XH92q+upZgBEjG+ImNgN95sT69uK0RnILxY+vl9u9ZVQ9CaA72e+hfiQsKAG4jdaxr/isVvjuRXb6atOwG8KjV52TLurqbDV1DD355Yap7qICvtDQBNYfeYZNwWHIBX/3jUngiVuVLC+ugOLosSvcHi1PHr/lZ3O3VpnMYGOdIQTXU2ANNzVjKj2AI9L1r2Zn3H2EafrMagv8A2cpNhbH2b5Ka9QAeR76l3W2/3L9YGPVGVC5hpFzkZAzKoGK4sQt98fSuV4c3++xyAGlQubXIBTagGiLAVgK9a+utl+kLw6GXbSSwPL/+ZaKWOQ3TkHcLItdrC1j2GdcFSulzK9yaoxnhHhp/W9khV83eB+KYMDjIrWrWoCd/UY+la9jHjDIwfBxbNLJiLCRR4JQBIBOXPYkIrGteQQJlJt8wMY4cu/3BBGeQeLssfzrR/wA4DbsuRUsi0eVxzLl6ZTRGND6UfetaqRMom/8AFvFTCGxHK7VnQM1AutuSbPHyFj7Ll7aG+Nbtf1PcGiD5TsFLWUK40AwPYUn5txrHeMbx3tjJIahlwLsWeygYkEk17dux/DVt5XeGaJ3JtZhiKJFsxIurAv07WBpTnsOENy14ZcWGC8pgokHIsyIKIY9QZ2FY8VHQ7Xo3CChYqSgILKQtClARXs8nJo3cV3zHe9C38bCkfLkEQjEdXQVctd8MFPH1/PRhAhkKrZRIIgwb+zDZuAiX2vGyRySB2J1Cls2U0G/DJGdSpCUuSgMSGZBSX3IC2CpH07jVEbXzI91NHww3TyqLU9UKriAxBNWGIC8GxxydReI+Hu22VskKEXS9BBViSuVYsbJHN/66zm38YeIlQKUyEcUecgPvewPb1IB9tQs6Y9I0viOeWzCkBmMxiyKsIfsWDP08MAjnuCGJQeutLDukgjSFBm+PRGZF8x/l7k/eYmyx72TrEeGO8kkODCPy4JntCWpCsJ9eeeBd8cnnkan8S8TfbhSoRmzDfeQnvyLQ2eMuf3R9brX9kLStm9eVlQNicQyk8isQeT/77awHhMTTttkrzWAgmeyojjWSKR6Ao2zsWlKsLIRbIBXVSb9Ics23MLRALMjxWrkuoNpknSMjR4HuRyNH9pu4dsqCVqkkLkhMypkPkgIh+UJGi+ULHKxj663jO1ZlKFOjQw790VVaJf3cmkQL7kcjg0RwfT1OrO33zNuEULSgZMSxuzkqgLVEdDc3x06z8fxHtJEbsMGAo0Sy9VGuaFhq5+5fto94dKplBXkHFVPcEU7d/wCf89O7RNUyPTafTaRRz49Xl1kQSkQFGrJJoevP5aw0G5SDfJJnQlBpsTRMqgrZ5oeYFrivTR/44mxeG74iWqF0xYLl+Qv8idY7dbTLEZMAihiQQebJVQCO3IN64MuWp14OvHjuNm32+9YoQzBSbYcWVBWTH71/Ko/n31HudmehQwv7OMnkeqqVBL9N8Di6vWSneVVOEsiEr3FGzZBvKweAR7avjxeYyKSRlzyQpFhsg2K/3kVv8OoedUPRNDvPAZSqkrIxUTAKXBPQ7JEFsVi6EMQ3AC1RJOsB8UbE7eY7VUoeeIo+AAFlJxNADps++tW/j+6ZjlIyhSSKWuxFsQDyAPT66C76J5pFeUktcclkFQCmJTKz6FR+R/nmssb7FLHNe5PvH3EezV0UxxeRtyjjNWXzRYUOCAGUuqkWQeDXHGF3nAazfB5PJYkqzMTdluonnvrbzbqZ4jA0paBMUVPLNEKFx5IyNFbH5aFHwpJRzdgkgcX29geDSjv7apZIhySM94Z2ys0rgChxZAVRQPFFgfyGodxtblUWB5TKjfOfvJfp3tH5/D31q4PCI0CxnkqxIskEsTGQSo74qyAfnqtt/CnEs7AAh5DZbmwcmv8AHNv5AaayIHBmP8N2RBaUMuKlwp5x4TC7NH7w5F8sDq9vPBZFEuBByLBeaUM7Ygg3+6ZSK9+w0c2vhJEEcRAIGXb1Bydhf1Zq/wAA1D8QPlJFC1hQ4Z+K+ZqjUD1YVXHuffWyypszcHRmtorLMpINrCxPDWAPX6Ch3/DWh8d2m5i24DoPIk3kZzGGRPWiqCrWTiHY5A/ODYvkXudt5c5Bct/u8vUcrsCYV3+6Qe/HT+Gjnxh4v5u2ihQviJI5KYKB/ZO3pRJ9b+vc2Tp83qiJRe4B2QYvI/NCNRRKki0GS17dPAr00T8R3DKsuNkq4FFeKWwW4AyWx39QupPAfCzI14s2cKPx2PTff0tlI+gH11e2fhYZnpXHW7ckrfL/ACkcgEkH257dtGqkGm3uUdo7ZpRBV4ZLyo2BGP8AMAn278e9yDcIzSHIKxKsO9kZRv8A9y4H+eut14fhtpWejht0iAtuotCM7F8sCKv0yb21ym0LyDBeFxFDsPKllvj6lVAHsF1GopLYvkaK+5gLMSoHUjpyTQC0A93S1f5a2nggeQNeKgQbUA3eaM0jBuKCsM/Uc131k03q4BmF5NR7lT1L6EehBIPqRz2Gi2y+I7WMxqacotZEVGpYAn8CprS1XVUPTv3Nt4jJIu1RAa6AWawtUxFYnvY+mvNIV6wwrE7k1z2qaq9+y1q/B8WSYopVyoRTRdyQXkW+57An8bNemhMXiy4qwjIAYy8EWDiZeQB6A3+J1lG1exXKl7mx+DJ1jO2du/7NYHtdB4wpB9+Tf0rWd+It5k7Cz0q1XxdxnmvoH7fTUn7REb2BiohjB5qkkzUgX/eFf4fqNBfiFmDyerfZoo6qYgW1cgqDlwRXppxbcwaSQNO54259PMiJ7+rq1H8a0a23ibS7qAN96X8DiOWPBoDAGzZ5b66ye73VdQRSEdKpmHymSMHubFRD+ejHhjXvEAU/20igXwMVAUAV2N9u2uzdIw7ssnxBTIoJIQg9P3STGzBjXzHsL7DmtbX9HPxJLJv0hayrRu7k9wwUYKLPSoU0B7fhrzfwxfNlhTFgaIUl+32JyoYc1Q/Czra/ownvxaMBaHlygc2QFVQPw9Ox9dOLppCktmz03TaWlrcwM78egeZDbKB5S9zR+a8hXJ+Wvz1k9tPZCi6K437UOCK9Oy19L/HR/pJnCyQCiT5NjiwStlRVjm/fjtrHq4HXallF4lsVoMaJIPPblr4A/n5edetnoYvsQSUhnKgmhjyORwvT9CK9R7aiSYO6kNmQobtdMyl6uuT1V+WqbT1kLOSqMT2AfJl5I5vjk+/b1vmHcHNqJFYhgT8psKByb45XtxgeedYpGrYRQnzKvny3Y+n9o4Ve1+vNepX213kxMjFj0gD+0JHoB27mjZ1U3O4xjkZTRtYgbHTi0iki+/VJ3H8Ie411NN8xHIamo0F9eO9N0heTR4P00mgG8h2WhkWDYsbYgNQUY9r45J45b6aeLbuSRRAHHB4AsggfkP8AvrjeTkAKSaDIB3onAL0geoZn4/u3pSbsoXx4JONFu5Isjk++Z/LQxIk20LiQli/NkCh2DIyk/klVXoe3rHuLwWjdlFofiGLE+3Hr+763qTb7lcXYWWWKgB6fZqa5PJJHH5+w1JHuAFrqGGRY0Ks8Yk12yXn6HjudF2FHCbI5d2NdICseqR87Pb7oyUduy6ZcnmyDMVBAQEr97DEnjlRjXubPNjRDZUpDUQA0zluLoLG9kH16ify9DrlGHHTzmgo2aGF137/j73pc9D5bMv4suW8WI8ZK8X7vH218KKPDcj179+dS/GMzSoOFxdkxNU2LRuLPr/Z8f4tP42jDdLKLIXbTnvQtw0aAj39a/uj21L8SRrhGCOBgLq+wzYD3NRHj6rxrpT+0wr7gl4NNII14IXyokxxFgs7AmlPIwU8n31VhEtsXkZSzy97VljWPLgEVwVHV6XfrwY8MKlUxtcks2MhmBScVdd2oH72o12YqIKTics7UWpkEjHEt6dCJwOQouwTrn5lbNqBskDujn081yQLPyJWJDD++td/mrjU5V4omIe+iQoQoqvLUrx7dub9WP10TbbKFb5yoLO1EhSGmZiR37LyK70la72myqR4zVJ5jEgfMSMb7genb6r7aTkhqNgPd+GUmA463u7HWSt40ewMnHftqSDwvyokUY19mhJuyEkaSRlN9uVUf8xGr8e0yfInJFe6PozO3BI4sjHm/b2Gp/wBXc1khZQHYChwyyBqqra3ANk8i/a9PUfYORAM7RaUMLJUktdUX3OfPHcFk4+hrVSHwfpJ7DBrsgCvKKHsfwb+WtD4hA6pjicRRY84ks/yAX3UKpoe/rrnw7bq1UuRxJIGYsGkVhYFgWT39B9dXqPuS4FVfB6ID5dQRCzeyyOpP4EGU36UDxoduNm0hWVpGrGQk/c4fzVx9asqovuIx760aP1seS5egG4AuMEADtQAsgcDI9yDoasal3GLBbSNL4Q/eUCiTxUYuvQ++pjN2NwVGPi+GPMiISQlmLACgeFbzOQDdisa/v6NQ+GAbnpY2gCk18znPJuLoWRx/d/GjO3AWy5blQAWyACm5R2AKknpHHY0B3OovC46nd8sihB5GHKpIWK0SooV69q73rZ5pOzNY0gT4d4JW5jGZpEkKim5x23lORQ/fJJrnq1pf0ZeFiLfowN5xqeV5AMJY0T2slD+Q1T8N2xGXltyiSFh9ZHCqDXoBk18XwfTWk+CGH66EBX7NSvFfuKqVR4GMZP8AiGqhlbmkKcFytmo02n02vSOAx36VJKaAdgYRkReWNkcEcqOSCfZue+sdN8mRIHmBV5ABNAq+AYdQDut2PYVrcfpH23mTbZbKgxrbE4xkZHoLDkH14FADk9tebzc9zY6uVKYBD2IaqokjqDVycbPfzc2+RnoYa5FZdQu+YDG2Ehvg84qyqTXLcZCj78nXJnLgPdFljS+TYKgm74stIe3trrwOHAK+LH7WEACrFPEpd+SS9V09h5h7ga5ECiJcExOVUSMaXEoLP159B9fXUVQ+4zvk7FSRZZiatVVWZgTwbPUWrucfbkTCVsziCVpsi1cY+TVnsDR/OzxqhOCsklHHy6Wu3zSKr9jx0sewv60K1a2UObQx8kthbc0vO37Vd9wCfqTpuKoSe5Y3MwBRl7qLIoUXJVRQv6/h6nXUm0bCECySYgSCcvkyZyTQIJVlodhRJs6q+Kn/AHZyCbZVofeLM0SFuPo5/wARAqhZOlhauBEagAkLcviExWXFTkeLOXPtXIOs3siu5zt4wGYkqzllIwLcvlHEqHBKAtAeD95vQNpbKLpiAC9VBwGJq6YK59TWFk/h6nXEShfLPUAroVUrxG2LLTFLLOovhQFs3350U2/h5DnpDHFsTfZsAV9QAQBkR7P9BrOUjSiNoCsQsg/ZsKJFljmT1H71KP5j2GpI1JRCTiXcjiu1FAorij0gXxajUG/iZZlqqiiGLECnbHDJ+bpBQs97P11LJB2z6AShOCCmxAB4BHdgCB6Ch76hjBHjEbq6pg+RhBMdfeyQkgdhXSCT7OLJI1LvvCAZVjWyonDijY/sRCpahQtrJq66/bV2XbM+6kONllCC/mXFqBBY8m3LX6+X76gE6g5KuRDEpzRyQSHk3xhIsZ9up77a1UtlRm47uybwRgxQm7MjCOweVS1L13AIdCDY4YVrrzzbSE0hW1PJCliiCiR6CyBXc6p+CIWihPSFXOQsrkhYgZPLJQHIA+QtGuCRWr8MIXdNagrEq9VEhfLQkKB2YDMn86PYaiS9TLT2G2rB5HKMMbjjH4q8cjOTfBWz73dfd1Nt3CMrNxkXQCsSU83LMjuRjRJ/uflof4ZDjTyA0oLuC1jIM8z5N2OJC5cetXqLZk5xZ45KrcANZXyuuQ5d/kJHouY7aUkNMMbZflACm2yNcrjGkbU3IxJYgkg/dPodTxn7NipVgF6CatuCoyN01khrsGiR6ao7PeDzA5AxwysksvS5AAoHIlnAP4LQ512+9yUVSkRlqItgWYRo54q7YdiT1exsRTKI3XLyYw70SSSSOwZSeFs2FdRxxd9jWpnZnkWPg2142WWropfpbScc8BT7aFbvxD/eGWMtUYYmiMm8pSRllQC5nG/p+eufCSUjLxdbNJK2bMLypkbl67IHHHFlOKvWnLtZNhOXxQA2sqMzY49iGOBL42AxDDhSa510Z/MYEkdCLJIVA9SS5CJZbpxQAd8wR6aD72ZI9wF+4FJONhsY0OfIIIsOv4GgBp5fGcZQo4N+aVtgQMWaFBxVKDjfPcj0FLk8BzBPe7tJGdaqpLKHkqISrt26fmLE1xSj2stt4AQzMO7MewAJxYE9hwFbtdUg9jrkAgGUhpCeoKMFUs9WQfQgL68Ec8Vq5DuQkdiy4VqYKHv5haigXJL3web47HS3XYdWQncRZNJGrcUQehvLsjklecCO4P5aM/B04/WdutEHCY0VIPSI1y+hByWuL71oTJOgjGPMk5LEBSTWWLpTcsCzPjY+UCicdGvhGMjdIxKsGDsCopScVtlokUebon5h+6bvB/qL+SMv2P8AgP6bT6bXuHlGI/SwpM20FqoKBbvqssOMfVa7kcj/ALjzvxMNJPiisQzDpNWXpcbrmzyeexZvfXpP6UIL3G0IvIRMwOVBQoJJC8ZPZUctXpRy15d4bsiu5jYk0Hikv0KvjROQsEny+/o51xTXrbOuH2o0EytHMFBdY1lt8ekykbdnPA75G/UDooc1p/iIkCdeclJJ7MFJCPx3BAEige9e1auQ7RvmZSoMmZJ5YFYFWyLFHn/3vqv4g4IlIGXmPGvSwHU5jUMeD38scAHhh69uRSTaOiqIPFtqo817tmkaq5svCE9hiQGY88dP1GrD0FyWhiMVPqDwimh2tqpT2qvTXHi8RmUNCDmxyPSQBair9W+Wzx2J76v7GcrbDi1DAg4uxyL+183eNcZEe+m5elWJLcoTbfzCFcsQ0cgCi7FzZdzQthEi9xwePXRP9SZ5DRtmBxx4ATiwp4peVI9/Q+z7bhlJtnWJhx2Vh3Y2LHzBeQKCnSSZmYggBnVslORrFKKpfZVBAbj0bt65ubZajRa2rALTYkCsgRiQWfLk9hQamvm2I1DsN1ayu6k54nIsR2N4YnvTd/cOAeDWq8BY2hIB6Kysn5CT5jVdAY3dgFQNQSUsoQFcPtXs0wa/OpqHNHvj/wAovjUpd7KsuHeIXc4w+YY8pCR5g8vOJEA5Ho/uL4Pa9dpLlFNxiEQUvYhcfNBcKTXRJeI7HgXoakzSK4QBS+2ei5VRUk6GFbAB+5GPXuBWpmla5lJCkUrUSAWKqhLNXHy1yDQBNdjocdgTCux3f2jEYkKSTjY482VEiHe+QOT8tGySQNDvDkZowP3fNDshXuyuRVdqZwRZ5Aj5rnVnaIY3bpNtJIgFGywpogoB4WlZhfJLizd673O6xhUOY1T5FCgUSgJyA+6WKqg4PC9yb07rsKjmHaqQgUeX0cWpCl4UOFWOw8sEr/Pi9dzTXkCCBimFW5d3nz7E9R5i57DI6gbfPIceBGQVccsqjzsWVGrnFaJ55J+uoN3GxjeONlLzDyQQKWIMjsR70Fu2UgdArvREre4XRz4lus4YyEwBjZyQQUoZD0X7QN5ZYtzy1/evQ79pB0kmkNnEEkZAlpYwJLA+XoLt9eD7nWh8ZiTbq7EB4oMkSOgWwWNRAhoAqS5VjYsqSee2s/t9p0y0GYNbZMG63Q2a4NhrKk12v6a0io0Q2w1t9/WKuLBvPp7lE8wZ88qWUHp9D9eEu3ydizMoKBVBJoBLLH2tghqrI80k/SLxGTFXa/M6gkjA8kMquxFnhSCDYAAw5vtrqPau0cEAIWR2BJNMgZg4Vr54IkLm/wB76HWbWxa/JWhkGM4A8sSvk7Gm5EjBI1jIBYsFQ0ek4qCTkxLbmSO0VEpUVIlQG6UylmpUelZguZo8ZKpsK1w+K7ry+VzDEZKTQuRwI4lUKpZiYuBZsZGgAxOru1SdJH+RBDE6xxKgCtLGhyIxFZeaS3rfoOx1q+1ke9Em4e3Vwz+a4ARDQpDK25Krz6LiuQ7eR62RobuNir2kYfqDMGZKVPLkMMYyytbZHcr2+0XkaunYXPK5kzwj8jI8sXGQn4PzSnHyxdC5ZPRTqfasMyZkLOiTJceSJECjBo4qAMrmRcTIOPtKAIsk7Kwe7H8UhjuOPpYPdTUBgoXF6yGLWvY0LwC+hYRyMMZDHJUQFVQGKJIir1MDR8mxkbBzB9K00k8ssRYMDLhIVXBUQp5vl+crc9ChsFsch5GrnUniRMUDUGP+8qygfvCnA55xxEZvub7VjqarZlJhNx5bGcFGk5MaqqF0IyBxvtlThV9LeybrRbwTcf8A4nBHm8mEci9XVjcatkW9DfT6dz9NAA3lZNiwTzcBiKfy2Fops8hVlvtfDtxfEv6PJWO/hI80IYm4NlDUMfzPQybIse3qdPBG8iZOV1Bm702n0teweYYT9LPhvmT7ckkf7sI7wLgZyL2A+ZzQUL65H0vWPhKWRXyKmNsGR2hTBW4AJUMSRdXguvc/FfFo9vFE0i5ZlUHMS8+Wz8tK6KBSH17kaaLx3atEJS8aoSBbYgAlQ9E9vlIN3VG71nPhZz9S/wCjSGZR2PJwEE+NlkROqTktI0lg1ivrgDwOaHPt0Ajxs5BvBGAX5cwQ2K+9ZBy3cnj0NesJ43tCxUSR2LviguNghiRSkYtwTfSddyeJwCBpgAyL3pQCDYFMHrDuCS2IA6iQOdc7+nzvu/0bdWvHyeOSWBSsfvvIASp6KZbFWOou1eyjv2043Q+YKqqBJdKBQxKgD1SyD69vx165D43AXwdfKcqrU4j5DFwDkjMtdHe66lF2a1NF4rtmBIaOgCT00QAVBJBFj51/HIab+nz/ALQlxS8fJ4/sJPtltQ7Eu2GSKLBZmN336QWYjjJR7a7jlVlZXarGMpoiggjZgL+dVUg80cmHtQ9dHim2wd84wkfzsQAqg8BiSPkPo3ymjzwdQv8AEOzAsyRgYljakYhbvPp6D0sKaiSpAsjUPgmnu/grqtux4xJuSPMDJ1cZ9VhVWUYQs7NywGRa+AeO9jUezVS0VvRcEUpH3CzAgXzYI7cDi+3Pty+N7QqSHiIFXQH3mCqe3ZiRR9QykcEHUG2+Jtm6q2SLkqEBlpusCkHBDNbBSFJpiF7kA0+F27/Auo/B4/HOkYH2iRqQgJyZ3kMaKiWB8hVg5quT+R1IsX2wlLAAP5gILn5hGvmODYHTmcW4sD0s69dX4l2nYsqkpnRQ8r08qygq/LqOknllHcga7Hj+1LxIpVmlbFQqjg4u3VdYkYMCvzCuR3qek9+b4K6n/ieW7ICm4JK0SMbJdgEEY9j9oe98WTQBBHeJ7vAHIhcXjW2Jb7RUhUlVHJFliAD2a617NN43tVLgsloaICEkm8SFAXrIPBxvEg3Wom+JNmMvtIzjj2UsDkVChCFIckuvC38w0R4Svf4E+Jv2PIYBk7IXNeWVLX9xplZgQT01GHyYe5quL72u7zfzSFDzeUwSx0oCAARXSVtDxdmQjjtr179vbS/7SP5cu3FVeN189AnD5qHbXW38Z27xGXgJ5jRi0ssysVIVVBJ+U8VYo2BRqukvZP4F1PlHkccoG1YyurV9oqobdiuTRvmL6zRaybxoV1Gq8fDBliKK5KcuzAYm1Vavgjqy5z6j2A17FD49tWDHJBgWBFAk02NqFvK+CAOadDQyFyP4ttgoYNGQXVBWPzMFYDmvusG/D68avoJrbf8AQuqXevk8a8S6CAtZSELbUQqYlcjn6nI2PWgOa5JIXicStG3QUBjGKlCITyQyjgNa/ug4+oOvUP29tMA5kjCn1K1xQNkEWBRFE8HJQOSAZ914jt42KyNGhClmsUAACxtqoGgTRN0Ce2p6CVVv+h9Uruvk8X8Jdx5bNy2eYIokMMpvMft2K8havHHgcFvA5Hkd2818/KcQoFBCWq/bBSQe/URiACCASRr2VvF9sCQWSwoY9PoaoDjluodI56hxzrgeO7QsF8yPI+lcjgHq46e4+avUehquhn7X+hdUv7Z5E+4LywqCuLSI+CvysfmqI4sghtTjbE8sZSSa1z8R7IIFVPMdihVRkWoSB1eUiqZizglaH9qouzWvZn3+3D4Fow+fl4mrzxVwvbvi6/1qO5A0Ij+NtmZMBz1KuQQFDmk0i0RZaxA3ABNsoq7xlcNTux9R+DzXxXeMJ41ZQSxmjAPKrFC8Mq0BxeMQ75X78nVbxQ+Yu5QNfmSgRlT3ctHilt832VN6XagXYA9d33xLtopAjC7SNwyoGQrK5RCGHDWR2Fk2KBvVrb+LbaSQIjxsxXIADgisquqyx6sbuuarR035+PyLqPweaGdpJIVSMtGWUMWYlQAvmqoyNDHH7prKu5Bq78D7gfr8KuVE3lv0JIzJwvU4FAWbBBYvw3B9dem+Qv7q/wAhp0hUEUoH5DRj4XkadhLiOZNUA9NpaWus5i54l4dJLHF5UnlvGyurUD/wmQiiCDw59NCB8Iygr9pHSusgX7TEuoC5kZckhQPYVwFtrJ+NbSSSGERlxU0DPgVFxqwLBsgen1IHPH5ELs0367eHNpQ5emRY9v0KpxRSfQEdV+tAWnzHaGacFSJcEy2/wtKcraLqJJ/tRyzyuaIYEczv2N/L7ctsfhWaFT5bwqSSQwVwQTjZUKQg5UGsce4quNVTst0mz2gX9ZMkbS+YR5Rlry5VUkN0MuRSuCaINXyBQ8M8Q88SMsy/aSlzEYzQMg5RGbE9NkWD70SaNdRMXIg9F8KSqrLnD1+WW6WXmKQyrQQqF6mN4gfkbJbafCUkdUdualEvKMBkEVBwpAA6EagB1IDqqJvE6OQYPguWKwmNRjHbR+rShvM6SaIAAqwddbE+JYZTGQEShSqpt8/LCGpF5KktIIwbNBTIRXBU6nIGmi3tfhBl28sGUSLIFAKKVKhSCBYIJocBiS/NljQ0+/8AgZJI5FEsoaVGDs2BDyEyMkrgKPleRmpCgPYgjXGyj3ccOyQiYY7eJZsBE7ecFjDLKZCeis7Km7Hc8aHRftVmYM0iLQNhNvlkZEV41JDDFRmQxXkA+61jObm+ZlJUqQbk+DYmJJknJZlLnMFpMChjDkr2XykHFFgOosSTqPZ/Ae3iljlUyZRgBbK9gUNMQltzGO5NAlVxUBQJg33iLGYDzC0blOUhxCfq6NktctNmysAekhnFdsKO78X38KsZmMcjpIsVLt/MlkRmEIwZjkChBIWzkYwByVMjNIfgiLFlMkxRo40wbySoERzjPMVmnt6YlSSQQRxqfZ/CMUbRsrSDyyGxBRUZwrpmyqgA4cjFcVHFKK1W2f68IprJaQ7fOLzBEAs5Mo8v7MLaCoz1X83zH0GoviZ/4k2IAo+Vt0duncHqDB66lhXirDjtySAHNx8KRuGVnlKNIZAhKGNWd2kkpShDhmZj9pnjdpgQCItr8EQRpCimSoWVktgTamIi+nkfYr/M+/ABdx4jMFdRIWSbc3YiWNShniiCYm3A7HO+oRn3Jt7ibelTGC5MkcxQSLEJQsQJXIKuGUpdYzdABQRTEkgBH/YPb5s/XbZk/wBnlkxJzD4Z8XQXLDgEqTZM+7+HCduYY5DbStIzSUxLMxdjWOPzGx00tCqIUgFuvEN5t1RppSiO75lv1VSlPIIo4ssVOQEZOZJxyNqRerc2535i2TIGyMULbgFE5c+X5ocNiY6Uuen1FV6aqMnF2hNWSzfCsrKAXhoeYRw7f2siyNYckN1IOGBHe7POuU+EHChQYKVEQGpLCxuJALy9Sq37hR+OpvEv1wPKVaXy/PUKI0hLiH9WUlkzU5E7g0crpQ1DsQPWfxPzesNgQPM8tITgQ0YqEsTnkpcnIGqIuxzt1OTyTposbr4QmZSBJGhMXlEgSXhgq4kZcjoUnteNXRYG3vPAdxIZCZIgJVp1UOFbpwDHm7A9Lx4sgnQbbQ+ILHGmMpITb2rCExqyyRFyXtmY/OT1CsTQNhhzCniQfIGVQzKWLxwuxYRxAKVDqqRZebZGJ4T3snUTDkQT3HwnI7yOWgBl+akPfp5s2W+UdLlkNVjRI00HwhIiYK0OPXxUnGeF/e//AE1/76m8bk3omf8AV8yvktgCkXl54miWJyY5UK6fwINgRvd34kka9UlkxojGKBbaScofOUlsTTRYlf3nJHFqdTkqrDTRpvFvhiDcuXlUkmMRmq+UPn6g+tj8GPvqOH4UiWczBpMi5kq1xyInBPy323L8X6L7GxEm58RecFVkjh8xaDRQsxXCC8+sYIT5xu7v8hpbY79REJG3DAxRu7Km2MgnZeqIjFU8kEG+AQSOuu3OWGE+F4wYSGkqGOKNRa0RCbQt03Y5HBAOR47VH4V8HwbebzY8ssaNhCScQmRfAP8AKAMcseLxvnVXw59/jui9F8X8hWRFjEnXgA4e3T5LLAevPoG8K226bdRvI0/kos+AkESsSRAEaVY1AzttwBQHSo9zkAajSGlpDQBn9LS0tABDf+Krt4FkcMR0L0gd2FCySFUfUkc0ByQCMl+OoEV2YSUhfIqjELg0gAawCrEROaIqxV2RZbc+GpPCqSAkUp4Z0I6a4ZCGFgkHnkEg8HQrdfAsEjgkER01xLwrFs7JPf8A4jDjsGIBAJGgCxH8VRGVIisqyMxQoVGSMArU1E30urdOVBgWxHOq03xxDHK0cqujCdoVuiXCpEzSAX2HnKMRbGwQDyAUk8BhMnmFDkXEh6nCs6hQrMgbFscARYNEWKJJPMvw9CzlyhyL5kh5FslUUqQrAFGEaWh6WwBIJGgAH4f+kKNxbxOpxRqQ+YQpjMjMTSgKoU9iSa7drMbT4lhkdlXzOFkcNg2DLGwRyhrqIc44jnjtRUtzB8JbZLxhAtMD1P8ALiUrlv3WI/PUew+Eoo5ZJD1iRXjwKjARu2TR194E88+rOe7sSAcQ/GUD7dtwrdCSLG9/dLFOThkD0uG496Nc1x/trCJCrq6Yxs75DrTAK7ZKtjERssmQJ4YD5iBq2/wxCUMdNi0qSSBmaQysgUAO0hYkdCA88hKPBOkPhPbesWZ5suzyM1jE5M7EtaEpyT0Er8vGgDjafFcMu385M2HmCIKACxkNUgIYqbyHIauaJBBAW3+K4HimlXzMIEykbBgKEQlKr++wUiwL541a/YUXlGIhypbKzJKZMhVP5pfzMhQAOVgAAcaUXgMKxSRCMCOUESLbdQMYiNm75RQLB9L7knQAPX4xjDurpJGFkCBiprmKOUlrrDFZCzdwqxsSR200nxtAHxqU8m2EZ8sAAtnkTRUqpcFbtaNdS2Q3XgUb5nGmcu2QskO8Xkl6PF4ACiK47a4/2agxox3043bWR5flehHOHF/n30Ac+CfEkO7MnksT5ZAP4G8SKJ74ng0wrkCxZXVLZ+DxxfIGHINZyEAAEBACxCxjI1GKUXwBq7WgBaWlWlWgBaWlWlWgBaWlWlWgBaWlWlWgBaWlWlWgBaWlWlWgBaQ0q0gNAGf0tPptACXtp9NpaAFpaWloAWn02loAfTaWloAWlpaWgBaWlpaAFpaWloAWlpaWgBaWlpaAFpaWloAWlpaWgBaWlpaAFpaWloAWn02loAg0tLS0Af/Z"/>
          <p:cNvSpPr>
            <a:spLocks noChangeAspect="1" noChangeArrowheads="1"/>
          </p:cNvSpPr>
          <p:nvPr/>
        </p:nvSpPr>
        <p:spPr bwMode="auto">
          <a:xfrm>
            <a:off x="233363" y="-885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198" name="Picture 10" descr="http://upload.wikimedia.org/wikipedia/commons/7/72/Caption_for_Burma_Sh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981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An enlarged character at the beginning of a paragraph 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Drops below the line of text</a:t>
            </a:r>
          </a:p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Grabs the reader’s attention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3FA1-5C74-4CAE-B66E-68614780D6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Dropped Cap</a:t>
            </a:r>
          </a:p>
        </p:txBody>
      </p:sp>
      <p:pic>
        <p:nvPicPr>
          <p:cNvPr id="9220" name="Picture 6" descr="http://t3.gstatic.com/images?q=tbn:ANd9GcRCdVnKGy-s618-7ZWGTQ25IRq5yWGiJDhr_58b0h05da-lZKXT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8" descr="data:image/jpeg;base64,/9j/4AAQSkZJRgABAQAAAQABAAD/2wCEAAkGBhQSERQUExQWFRUWGRwYGBgYGB0ZGxweGBkcHRwaGxgaHCgeGB0mHxwZHy8gIycpLCwtHB4xNTAqNScrLCkBCQoKDgwOGg8PGikkHyQsLCksKSwpKSwtLCkpLCwsLCwsKSwpLCwpKSwpLCksKSwtKSwsLi0sLSwpLCwsLCwsKf/AABEIAMQBAQMBIgACEQEDEQH/xAAcAAACAgMBAQAAAAAAAAAAAAAABAUGAgMHAQj/xAA+EAACAgEDAwMCBAMHAwMEAwABAgMREgAEIQUTMQYiQRRRIzJhcQdCgRYkM0NScpEVgqGSscFi0eHwNHOD/8QAGQEBAAMBAQAAAAAAAAAAAAAAAAECAwQF/8QAMBEAAgECBAMHAwQDAAAAAAAAAAERAiEDEjFBE1FhFCJxgZHR8DKhwQSx4fEjQlL/2gAMAwEAAhEDEQA/AO46NeMdKfVnVaqlTqWppdWg5o0n9WdH1Z1XiUluHUOaNJ/VnR9WdOJSOHUOaNJ/VnR9WdOJSOHUOaNJ/VnR9WdOJSOHUOaNJ/VnR9WdOJSOHUOaNJ/VnR9WdOJSOHUOaNJ/VnR9WdOJSOHUOaNJ/VnR9WdOJSOHUOaNJ/VnR9WdOJSOHUOaNJ/VnR9WdOJSOHUOaNJ/VnR9WdOJSOHUOaNJ/VnR9WdOJSOHUOaNJ/VnR9WdOJSOHUOaNJ/VnR9WdOJSOHUOaNJ/VnW+CSxqVWm4RDoaNujRo1coYv4Oo7Ui/g6jtc+Nsb4W57ry9e6pv8QetbUwvtJJnSRsTUaFz5sBhwKNeLB5GsToopdVUIuCOCLBBB+Rr3LXK9tHudvBuAm33UG3kKtYxLoiqe6wRntC/H+0DyfOo/b7bbSRvDsodxNuPzCWQhGiUHyiq4s8/Hm7PwNQbr9P1+db2Oya87gvGxfmr5/etcZSbbCYBYN5t9ytKEiYOEkOIyAchrPgqeDemesdNlG5bc7iLcbcGQSCbHulVAFRkI9IBXB/WiNCez3hv563OvMwAs+NAYHXJd5Lu+tTOIvw9sjcZGlH6tQt3Pmuav48nLp+93fRpkj3FvtnNcHJfi2j+VYeShqx/Q6SOzOIzLN/z83Os68vXJeibOWOZZ9lHuJgO6WmZRH3BIKRcJGp8W9xPFniuAdL7Q7VpHBi3W73coICTYxgSAMGaw/kEcDnGiB9xJHZ+vzrex2K9YtIAQCQCfAvz+w+dcWk+miKJuoN3HOgJZkcXIealIdskI/MKP8Az5076h6RuJmEs0O6CCONBMyh3TD8zmKN7GXk/IN+dRJbs17v50vc6/rGNwwsEEH5HP8A51yfqHV9z1N12u0LGFEUO7ezOgAZJD5AJ8JzdXR+NY2e96K4ksSQMQGCk4G/ggi0bzTVz+vjSSOyuIdSzcjrt6L1yZY+/u/qtmm4mYzrKXrthFH54gzti98D4oCubOtcm5253RfeJu5dwTiYHVEQsSMUsPWADDjxyD80ZI7P18ov6SddvXjyAeSB8cmuft++uL7jbRQ0m92u5jcuSrI95JY/BpzRVeFyU/A8ad6p06bcwwMIN3Lt0RwjyYs1ObRxGr2+IpefIA5GoJ7Npe3P2udd1isgN0Qa4NH5+3765HL6gnmih6fsmkkIUiSQqY2bknHk3GqjgknngfocJPTG/wClVuY2VlFGTAkr55DqQMl/+oeP086Ds2zqSey5+0nYL0XrkXVZh1GQz7ZNxJOY0GCrisDqV9wmJAI4PFc3djWzru8ibc59RG8VlrGIKmGBBAAdX/mIJLCr5HxYkhfp3pvuov6HWb14zgCyaH3Pj/nXG+o7aOMyNudnPDHIR2GjkH4QN+xQSUYN+Ygf6j++nH2r7jbIm22+7l2yTZ4yMoFAYtGtPk1NbeODY1Ek9n0c28vc6yDrwOCSLFjyL5F/ca5DtvUkm32y7HatK+4dzZaMo8YYAdtVJNNdnK6HP768b0L1DagbqNvxRbMEcmQfe7FSfqLP9dJJ7Ml9VSXKd/Y7AdenXIuodYTqghYxzSbhEdDBEpKEsOJRJf4Yujzfiv1171mQlYE6j9ZGI0XEIEYMVoO5cPZY2Fs8rx5J5SVX6Zyk3fl7czrd6b2h4P764nvNvCD3zsZ12TRgIVkoqePx7yK5m6o/b5N6vf8ACmSEwSiDvYhxfdr8xQElcSQAbBrWuF9Rlj4OXDzT89S86NGjXUecYv4Oo7Ui/g6jtc+Nsb4W5Sf4mdWnhWARSmBXZs5RdAhRipKgkA2TwPj9NIem+lQ7yf63cuQ7TBIEYhMjCqiyvkmxeINCj51O+uerSxfSxxll70oRjHiZKFcIG45vk/H9dUuLcJLvZNs8/ajTePLGUjJay5DBZVP4YPHJFc3fGsT08JN4Vra3WsE//EV9sXRXXKYRuSROIajHJQkhsixPCgWefjUfPHFPtZOq7fODcRYgDIFQYqQjx7gyEAk/Yceb0r6S3p3coaCJo7lLPJQWVZGLC3FsGHGLAWlfbyvtut9za7fbSqke3BQSBWqWZcyodBiBhkASfzNixHg6hFqUqUlS5532eqgkuudO22yRIAJnm3XaIZJAhDxEVJ3GFZNIxNn/AMUNK9d6v2djDt9uHrcCWOQSkmVZBIiuCfveakDj3WNSX1jPLFtjFt928LMkG4ZyAGjAJEoVScwoBIHDY2PHERv+oQdpQJFafabruuxK1MHcNLJGLorlVLd0ugw7tTff2/BJN02fYYRbCeNlnZYnLkN25gPzCgccwpFEGiB+leDps/UEkTezxr2WaGLAhVknHBY3WYFhKAHltI+n+krF0jdbjL8QsGH2DQSgpQHyW+f1GsvUHR0bpmx3Ib3oVs/BMz5Of0Ifm/30J/3ibzGaLz8sHRus/U7B9vPGz9kwQxKrYuZWZ1U5+BVL5BAxPm9bOkdN2+9jdArxS7JXxcS9zJnLMJC+KliHUn4HOtfQ9xCYlhEgXcbvctOjAgmEqWaFnXwbIrHg051KNv3zk2fag2hlbCedCcXZ1BIjGAPcZWH5j7ch5NXJFbhvLbf38dxHcxbeDZJvNwJJpd5EUkxYDIze8nI/lxVQo+BVV517J1r6HYyNH3O8Zu3P3n7jW8LMjKy+2scGBA5o399NdQZYP7iYot5CrqIw7lWgaUntpKQp9tkhWHNEA/Fx3XJY2j3u2meP6lik4KkCMsihRAl+MUXH3USSeONQRTFTU3Uz5Ta20Gey6XJ0/apPtpVMrIg3MbkEKJD7HxHK4Fhd+bJ++nF2+63LybXqE8YhhxaV0ITJnFxx5kKvH5jx/p86U9HdLj3H/Udy7fmWRK8DGRMySOfAoAfFH+mo9OG66JJO7XKsjTMfuyAR4kf/ANYFfuP10LVfVd3lKYum/Yy9PdU7Ue62O5XODbxzM9XbDNMQpHgGyRz/ADD7az6H0rbbiVunzQyI8bd5m7wlYkKqlGbBapWUUvyPOkukb3brHuWna23Ji2wUN78VVVeX5oBvdZ84an9z1SbaStG0e2E7Ivc3vKrjZVXlXG8/afblRryBdIIrlNxZvyvz/cW2O0jh253+6Z5pYJXjUqR7ljJgRP0Fkuf1N860dF6mm02s88Sy91UhZFmkEimBpAqhMaAA9y+LU/8AGm+oxp09GgpN3BIndkhd6kWgA0woG0JAc/KkEji607too5JNvuTDEdxt+1GI2/DgVCTGjMRZZmbIsQBwPvqSqirW6n7LaPUS6F02RIP+oRyD6xjJN2iQc4iTkuH5jdFgR9h/R6Lcb7cFdvuJ4exPF33kQAFIT/LkVULneNmz550h/D/p67jfJIxo7eCOlFcso7RHHx+Y/rd/OnPT/Rl3W26hEz3gwijPPCQlmi8+Vyv+g1BpifU56XjSdPQw9Pbr6LfPsVIbbysZAxOX4fYc8EfPCjIf6T99K9Li2ryDaGCWNN4qtGxmDsiAtJEApT8NSATVk0edIeleqQw/3ibE9jbGNI7ppHkZ2xHk8I1E+BkNWX6ltiIcYYdxcZG3nJxdIgAalIQnFQ4GSnmwKs6IYk01PnzmJa3/AGMdt6diDbozu7xbFx2QGsoi1OV5+TapzzS1xpfoPUYi826RZo2aPcSwK8geLJbaUBVqjZVsW+DY++pB0O1AmSSPdNvATLETXfJs5QefCthgfK4/PBTh38MDbWWZIodvIrrFFGxbBZ1t5pWIBJIAWgOLPPGpMpdSe8/HbxEeh7B980u+Moh3JkH0wLCi0ara03LryE4+505B1zqcvaPchVd2XRVC+6HD/EY2AQUo3ZbmtQfp7pCTbzbbcuCsDSnJCCGCP3FIIP8AMCvP2H6atHTNik3UuoQO1oEcKBxX1BQzUfFhqH9dVNcWE3vadNFoo+zIqGul75E2zCSHddpAxYOARKofleGItv2zH215utxtI9034Ehi3LSwBu9dFnCSyJCVNDP5Lc1wBwNRfp1IodzGJpFVNpLNIWPFkYIgUeSS6XiL8HVj2+77UMW6Tbx7iKVy8MbEd2GWQszqrYkMlqzXwVo6kV2qvLcROk6x56GcfoiM7iTZNI52yQiVUysrJJcZfx59jMPgF/GrJ/D3qkO4+pkhRkBkRTkwN4RqoYAfltQODeoEMyKOojcQtM57ZQsVhZbAECsRYdSthiPzFrAHiyegCrQyOm2XbBpGtA1tkvtbMYjEhgRQ+Na4f1HFj1N4blzp67+PiWrRo0a6jzjF/B1HakX8HUdrnxtjfC3Kp61B7+wxk7Ld1ws1ZBSY6C4ng53Vn7frqjwbgQkbSmG9G5f+8KzezLFchgM5A1WVIr76u38RINu0UXdZllD3BincYtxY7f8AOvAsftqB6BDPNIN1t3ZTLu5DO2QCCOOsVaM8nIEj9Pn76xPTwqksO/x335dCX6j0jdSqYhvk3BSu7BikRdflWeIl0vxyNQ+yi2weLcpDNJBDh+dlAgaSUgIq4ZSmN7NFvbkKuxrL0/0CWCZpIIu9P71WUTxmA5t/iMoPcDVVpzyPPOvdhutpFuIduu2udXTOWc9kMxPMgQk5uSSU9t+K8DQjSUnPhC8dP7Lbs/SMcbg5yNGmfbhYqUQy3nVKGbhmAyJoE/fWG19CbREKdoMpQIQxv8pYhvuH9xGQ5oAfGrANGhyZ6uZVenfw8ghbiSZog4kELOO3kvgkAW1ceT8C70b/APh7DKaMswhzMnYD/h5N5K8Wt2eAfk1WrVo0LcWuZkr+49D7VgoVO3gAF7dKRUiyZDg+4lRbHmtbd76WSSUuZJQjukkkQI7btHWJNqWH5VsAgGhqb0aFc1XMhH9KoZjJ3JAjSidobGDSCqc+3LyoON1YGsIPRG1V2YRA5GQsDyrd0qSCpHgFRQ+OdT2jQZquZUo/4a7dXcpJMkcgp4lekYXeJNZFf0v+taY6r6FimLYySxJJiZI42AR8QACVINGgOR5ocasujQtxa5mSuv6C2naEQjxUBvFZEujJkzEEsQGJF+Drb1D0osoA70yXEIZMWFyIt0HtTzy3uFH3HU7o0Iz1cyB6h6SjlYkSSRq6LHKiFcZESwqm1JXgkWpHHGtkvpDbNM05T8RmVib4OCFKoisSDyPnj7amtGhGZ8yqSfw6gE3dgebbEghlhYKCD5AsEr+w4+1aY33oeFlCxPLt6jEJ7TVkg/lcG8vJ588nVj0aFuJXuyu7L0FtIoxGsf8AMrFjRdsGDAM1flsD2ihravpNVihSOaaNoAypIrKWxc2ym1KkcLXHGK/bU7o0IddT1ZAyekECwiKWWFoUMQdCpYoxBYNkpBJIuwAQdYz+iNqxQlDccaRIQ3IWNgykH/VxV/YkfOrBo0GermVjqH8Ptu8qzRF9tKDllCQov74kEA+eRX63rc/oqIIgjeWKRCxEyP8AiEyfnLkj35GiQR8Cq1YdGg4ldrlX2H8OtpFFImLM0ilWlYgyAMKOJqk/cD9707/ZSMRlEeSP8YzoVIuNz/oBGOPLe0g/mOpvRoHXU9WQP9kkEaqssokWVphNal+44IZiCuJsGqqq/wCdTnp/pqwRdtSze4sWY2zMxLMxIAFkkngay01tPB/fWmH9Rli1N0wxjRo0a6jlMX8HUdqRfwdR2ufG2N8LcrvrTosM0SyTTPAIcmzQ0aYUy/qTwBXPxzeudD1JOZNy+2Bi2s0g7jPH3ETIBSznFgC3lhz5GrP/ABhjlMEJW+0HOf8AuIGBP6fmH7ka39NmjPQm+nKpjCytkRw/+ZkTxbWa/wBy6wPUwu5hKp3lx0X8lV696Wj2Rhw7u4knsq8bCJLsUFCKSSb4AYaf27b7Z7iDcbhJDF7YWLyJIQrtQDMoskN7hYPPF8nWz09BKNvD9Gs8LsoDNLKqQO1c4xSBy9+bRRqU3G33UckLdSkWXbiRK7RCqshNIZUwDOuVeDQPJFaF6sR6VQ9VfV+C0Rfa0aBo1J5oaNGjQBo0a55/Fb1vuNkI4oFC91WPe8kYmiqqeA3IORvz4+dEm3BFVUI6CHFkXyPP6cXz9uOdZa5R/A/rJdt3E7FnYrNbGy38jkk8k/k866vqalDgUuUGjRo1BIaNad5vEiRpJGCogLMx8ADyTWkz6i24BJlAp1Q2GByf8goi/d8HwfgnSGJJHXuoteuxs0eDx4v3LyyVh2qyGJXjE3kHojWM/XFyQo6YBgJcg2VSL+EEXhizuVxoEEZVzpDIzIltGonf9XI+kaMgpNMIySDyrRyNYusTaDyDxrN/Uu3ClzKMQFa6asWbFXHt9yFuMxa/rpAlEno0lP1mJMsnrDLLhuAgBZvH5VyW2/KL5I14nW4Wd41fJ0vIKGNYhSRwPNMpA8m+L0gmUPaNRyeoYCgcSAqUWQUrElJGwRsQuVFuBxrL/r0Hu/EHtq+DzbmMY8e+3BT237uPJGkMSh/XmlX6rGEDluGJC+1rJXIkBayJAVj48AnSHU+u9t9qQQ0MxfIhWckCFpFZMLJ8D4Ng/GkNiUia0ai06/EXFSxGMxLKGDEkhnxUjiipJAFG8uK0wOrRdsyZjAHEkgj3BscaIvLL241d8eeNIYlDmmtp4P76re568BNtwjIY3eZJLBBUxRM/NkYEFeQw8H41L9F6h3S+JtKQqcWXhgefd+YGrBArn51phJ5jLEdiV0aNGuowMX8HUdqRfwdR2ufG2N8LcrXrb1Gu3RIjAdyZ8h2ueVUW3hST5HAH3Pxrn229KO7TzbQqIIJFOMzEglFDsCACHCGxz5+Dq7fxGeDDbrLGHd5MYyXaMJwMiXTkDxx8mvtqA6VuJllbZ7P8Mwbx2LGRVQxliMWQkO9VwFv/AJrWB6mC3ThzT5zpr8RFdY6y3UzEH2s4ljBA7FsDdfysvt5Hm+P101telbiXeQQ7yZwi1KUmmBYDKkUgUoZiKAFmr/TUpserz7neyQGTdRThpcSGHZjCE4BoaOakAWzHktx8HS/So9s08W67ksUgfHcHtNLEZWasRK4Kxgnx9gy+NEXdeVQlFrb6nT9GgaNSeaGjRo0Aa4n/ABj6o243i7aIFhto2dq59zKHf+ixqv8A512LqvUV28Mkz/ljQuf2UXX9fH9dcx/hD0s7mTeb6cZGUtHz8mT3S0T8UVX9idXot3jOu9ig+huvfR76GUmkywk/2Pw1/tw3/br6V18ueoejna7qbbn/AC3Kj9V8qf6qQf6675/Dbr/1fT4mY28f4T/e46AJ/dcT+5Or4q3RGG9i0aNGjWJsI9c6cdxt5oQwTuoyZEZVkKJqxfH66jd56aeSdpe6oyfbPXbJ/wD4xZqvufzFj+366Z9XzMmx3TqzKywuyspKkFVJBBBvyNa39UIjPHIjJIrxoFJBDd0MUYMt0KRyR5GB4PF2U7Gbibib+jc2fOUFXbclgqFTW7UKQGzPK15rn7DTjenA0TRv2SWwDEQ0HCX+YZk2bJBBGB5GpDZb8yxZqjA+4YN7SWVitAkflJFhvBBB1EbT1kkoTCNi7xpIEJC/nl7bJkeMkJBYfAI86TUx3TdufTZaLbxmVmEMmbF7ZnGMi45ZgilkIDEsfat3ySR+mFKqsz9wLt22w9uNo4QMWo8sQiDihwSBzx7L6pVXlTtuzRxvLilOzCJwhGKk0xtWAu6bmjY0/wBJ6mu4jEi4lSSAVcODRqwy/wDsaI+QDxpNSQ7pGN6VH4ZyV2WJonMseYkyORcgMAGL5E/BDEfYh7pXTDC85LqRLJ3AAuONRpHj+Yg8RqfA8n9NYdL68s8jxhcWRVcjJW4cutEqSAwKGxZ8jnzSnUN6/wBYUpu3Ft+/SPgWbuEUbpWHsxpmA9xJ+NL6CwbP0fHFJG6s3seQ1Qoo7ZrD98EfFx+oPgE60D0exZ2kmWXNDG3ciyyXvCQBrfk1aWuNcFQpHLP9q1KZKjOfqBtqVlIyYBgwYkAqQQb15L6pxLhoHHbaFH9yGjuAuIAy91M6qfHm/A1PeHdM5PT7dmOJZ3pHYtnk4dWz/DNuGKrkMbY/kXLLnRB6fKJs1WQZbQYqShpvwTELAYEGjfB86wbr+TRqVkjYbrsOAUYZdkyAE/KFSD7aNgDjnWe09UB2QGJ1V3mjVrVrbbl8xipJohGIPzVfa47wsRfUvTBijLIxc4LHxEXIZt0JmmxVgaVizYr7gAKNi9PbHoztBg7KrJP3Y5EjZMirCTN43Yk25kB93uHuBBIp3o/XRuC2KFQEjeyQbEq5KOPDAD3L8ceb1o33qcRPKpiciExB2BX/ADzSkAmzzQI48k/HKanYWFt/6PEzW0lZtI0oCkX3duNvSHL2YoAbOVn/AI1YuibN0DGSQSOcQSEwFKDRxyPJsk1Q+wGoaT1NispaIq0TmN1LoAD2hKtPfuyUqAACcjR451O9F3gliWRQcXVXW/s6hhx8GjrShublK4ixIaNGjXQYmL+DqO1Iv4Oo7XPjbG+FuVP1rGzbjYCMI0glkZVl4jOKXbHzkDWNDz+2qLDDGpDPR6j9U9RuFKX7bEuTUoyyKsDf2vV7/iJ01ZIYpDMsTQyB0zfBWPHtyHKtxww5HP7isdNjd94N3HFHN9Ru3TFo8wiR1cglshD8ihzX9NYM9TBf+P1/NvAs3V9x1Ptf4cSgj8RoGZ5QP5jGsgVcgPAtj9r1HOmxDQJHLN2SkWYQZRFTIxiMzEWhaTKyKs3lWk+hHcbbcySTNupZmyX6ftOVZi3tYS32ggABviv/ABrLpO22g7cHem3ErOGmigOUQcPZLHEVGrfGXNXRs3Jllj+Pm2x0jRoGjQ5Q0aNGoJOZ/wAbOv4QR7VDbTHNwPOCH2j/ALnr/wBB1c/SHQvo9nDBxki+8/d29zn9fcSP2A1y7okn/VuvmYjKGIl1+RhCaj/9TlWr9W12oDWlVkqTOm7k43/HDoWMsO6UcSDtv/uTlT/VbH/ZpP8Agr1/tbt9ux9u4W1/3xgkf8rkP6LrqPr30+d3sJ4gpLhc4+P509wH9aK/92vnHp+9aGWOWM08bB1/dSCNa0d6iClVqj6t0aU6V1JdxDHNH+SRFcfswuv3Hj+mm9c5sL9R2CTxPFJZSRSrAEqSD5FjkX440rL6fiZmY5FmEdtmwNwklGBB4YZHkebINjWXqHqDQbWeZQC0UbuAbo4qTRog/Gouf1HLHI8LIruJIEVkBCgbgOfcHfkjtlRyMiyD26sk9iraksEMQUVZPnkkk8m/J/8A0aUi6HCrK6xgMjySKR8PNfcb+t/+1eBqKfre5WSNJEjUzB0j8n8WNwBnT1i0VyYg2uDgkkDWM/qWbtzSrEuEQ3AORAIbbhsbGdnLA+0AEBlNkA3EMiUSEXpeBSSquCe4OJHoCVw7hRl7AXAfiqOn9pskjywFFmLsfJZjQLE/JoAf0Go6bfzpte4VjeU4FVW1BDlRQzcZuAWoZLkcR7b1Gj1LK5/DMNCCWYmRJEpoZsGRgXBSuQSbognkcaRUxKJnpnp+Hbm4gw9gjFu7AIrFlUBmNBSWoDxZ15vvT8MzO0gZu5EYXGTBShJNYg1dkm/OkNn6glmeo4cVDQhw5AYCaNHLfmH5cwKxORVwCD4ip/Ve4O1Mn4atLs9zOhUNaNt8fJZiGvMHwKI/mGpy1CUWEemoeP8AE/xVnvuOSZFUKHJJsmgLHg1417uPTkLmUtn+K8bvTsPdDXbIo+2sV4HmhetfVepPBtRIMHcNEvIIB7kqJ8MSCMvueRpN+vTLIykREJuo9s1KwLd5Y2Vx7/biJVBBvLE8rY0uxKJL+z8WefvyM3f/ADtXcw7d1dVh7cfH6a0n07EoTC842lkjzkYjOYNmWF2yks1j4yNVqI2/rR+0srqh/ucm5ZUyBzjkVMbJNKb+QSKPnxpjqiytutlzDn3JcGCsQA21cmxkCRfimFgA8amKiG0NenOhNt/LOAUUMjTNMuY8uuf5B8cVYPIFDTW79ORSGUtn+N286dhfZNpVH20eePPzqL3vXpH6X9SlRSMq+OQD3RG2N0fvV+ONG76w8U25xWMsJNnGW94DCd8LrIhccuK/reohu4lElN6Zgd2dg5ZpO6T3HHu7faNURQMdIQOCANS/R9ksUYRLxUKqgkmgooDn9P8A41Vx6jmVvcsbKu6+lYKrBmJTMOtsQvBC4G7NmxwNTvpXqDzwLKyhRIqOoFcZLdZBjlV1dL88avhpp3K1tRYm9GjRrpMTF/B1HakX8HUdrnxtjfC3K1609PPuRFIkscRgLPlIoZQCvJIIIsVfIrVH2nrPsyz7bZoskU0v4RZjHiZFCtjVYgtyORVanv4vb2RYIo1sRyMcyPkqAVQ/oeW/7de7DpcSdDdoo0lZ4S7WLt/kn9U5ofGP3POB6mHCwk6ry4S/JAdSi3XTjGZt9KryWwSPKYADj3GV1U8mvnRsetk76CbeQAh6j7rwNFzYMclG1DA1yp5U/ppvo+6ZoYO2310iAN2pNuZeyxrgbgEYfsxPgfbUtueo7jcywxb6H6SEyoRwX7jqbVDIDjHZHyLPj50LurVNLdN6ei1L6NGjRqTzTzVQ/in6g+l6e4U1JP8Agp+mQ97f0S+fuRq4HXCv4l9Sbf8AVE2sRsRsIF+2bMBI37A0P+zVsOmaitbhEd0H+GG93UCTxdoI945uVJANXQU8WDWpFP4N9RU2rQqfuJmB/wCQmu2dO2CwRRxJwkaqi/soAGmdWeK5IVCg4nD/AAj6mfO4jX//AHlP/suqX6l9PS7LcNBNiWADWpJVgw4IJAP3HjyDr6g1zH+N/QM4It0o5iPbf/Y59p/o/H/fq1GI24ZWqhQZ/wAEuv8Ac28m1Y+6E5p/skPP/D3/AOoa6Xr5r9A9f+j38MpNIT25P9j8E/0NN/26+lNVxaYqLUOUa9xt1kUq6q6nyrAMD+4PB1p/6XD7vwo/cAG9i+4L+UNx7gOKB8VxpT1Tunj2e4eMkSLExQgZHKvbSkG7NCq+dRvVDuIzA0U0kqyl4jYTgyqWim4UcIQRX2ryRqiRLZP7dY/yph+GxFLXsYiyKH5TTX96b9deSdMiYsWijYsKYlFOQIAprHu4AHP2GqwN9KJO2JXAO+7RYKmRi+lBsnt1/iADOvJq/FKbn1HMu3QmYqT9SgcxknKOYCF3xjIK9v3MAoysEanKyM3Qup2iYYYLgAAExGNDwMfHGolOmxTbnuq0bLCrbdojF+VslfgkgKR7PCkUfPIpP1X1iSONTty7FonkjKrkjlcCvuVGLMVJIXgFSxsUNaNs8i7iYxu9vvR+Hj7HiaKEPITjkoADEPkBahebrRJkNlok2MbMHZELDgMVBb5+SL+T/wAnWuPpMK44wxjAELSKMQ35gtDgGzYHB1WX327aG0MneaGfupiv4UircQS1/wBdIoN5qcuavWnfdQkkWX3y9sNsZF9pWl7q98j2glRjZBuqOmV8ycy5FtfpkXbEZijMYqkwUrwbFJVef01o2u2206CVI4nWRhJl2x7mUkBza3kORZ5GkepNW62L5SCP8UEjL8zKmGQqwTT+QPnxqudN3+4h20HZLMXh3H4bJYV45FZSoC5ZYM5xN5UKGkWEl6j2EanIRoGsmwoBtvzGwLs/J+a1gvSoQVIijBU2pCLangWDXBoAWPsNRi7p/pt04mypXaJgLKVDdFmQBzlbfl4uj41Fr1XcBVZHaWNk27Suy/4ZcjuBMY+RjRbhil3xfCCZXItabKMIYwiBDdoFGJy5NrVG7N/e9aj0aD5hir2/5a/yfl+P5fj7fGq/JvJwHBlahFI0LxpkHkEj4xm097KojAAAEmTEXXGrcdS3PcnUOwmQbZo4FCsheRT3IyQhYpd21+0DK+NMrIdRYNrt9tLkyRxNUrFj2wCJUNMTa3mDxl5/XUt03aogbBVWzZxAFk+Tx86oG13soaZEftI028ZZCD/id0FL9htcSWC8Z8gHjXQenE48+eL4I5ofB5H7avQoqKVaDejRo10mJi/g6jtSL+DqO1z42xvhbla9e9T2se3w3YYrKaAQWwK85gkgDHg3f6c651B03dIZ4duZdxtI3QyqhwyDAPiR5VqoMF+Rzq+fxA2cTfTszyrMJCsIiVWdi1ZCnIWgObJ4/wDGoDo3UXgV9tCjbh13kiTqY2fuRv7QWkrFPHJbzX2u8D1MGrLh92/R6eJG9b9WRzLB9LK2y7P+ViwW7FEGIMDQsUw5v9TpmDe77qE2328xIjJErERdu1iYEtz7iLoDgCyNO9I6irbh02o2sUwaQRwfSnkRk8POCCrEIT7eBfzrzZbcTb7b7gbqN2l5eGeXGRMW4RFjIzxNgBvtdG9ILOqmnaIVpu7+X3Ol3o15qK9TbrcxwE7OISzkgKrEBQDdsbZbqvF+SNFc86YRr9ZeoBstnLP/ADKMUH3duE/88n9Adcp/gv0Yzb2TcPZECkgn5klsAn9ccz/Ua19d9Idb3j5biNn+y92IIv8AtQSUP38/rrR0r0L1nbPnBHJE3zjNEAf3XuU39QddCSVMSYuW5O9a91V/Re76k2a9QhjTEDB1K5OSTYKoxUUPnjyOPOrRrBqGbJyGkus9LXcwSwP+WVChP2scH+ho/wBNO6iPVG53Kbdjs4hLOSFUMVAW7tzkwBr7XySNFqHofM262rRu0bimRirD7FTRH/IOvoX+G3qYbzZR2wM0QEcovm14Vj+jKAb++X21yne/w26rLI0kkBd3JZmMsNknyeHrWzpnoDrG3kEkETxuP5lmiHH2I7lMP0NjXVXFS1MKZR3LqvVBt4mlYMVSrxq6LAXyR4v76N7CoeN2DkqxVQoJAMlLkygeALGR/KGb76pe1/6ruNpuId5t4wxRe26sgLnNbBVXKj2gm/bqUl6RIGJijdYjuoJFjyFqqG5nrOlVv9F+QTVtrDKXbLXeldz01XkEluHCslqxFqxBII/cDkUf11XOju31eTLKUL7hI5bRo3OZamKyFvYsbonsUAFlvkXJ73Zu24YujSRGOMRhWrB1dixILCibT3jmlI+eaxBOpIQ7pAMQCgD9pQwK2QOAl/mFeCODR+2m/wDnVRm6RKeWhLhN+0wUlCTE0bKMcmqrI9pI4B41n07phin3JRBIkLmSFAwBEk0aF0snFca4vwJf0GphCSe6t1NdvEZXDFVq8QCRZAuiRxZGs9n1BZDIoyDxti6twQSoYeCQbUgggnz+40h6s2ry7SWONS7tiAAQPDqSbYgCgD86jdx0qe5DEHWJpo5CjFWlce8SkszG1/wqV2JIjZeAQNEk0Gy1aL/fVYXpDqQrLLLB2nVULqHR2lZroMFAwKqjA2gWuLvXm32E53pZoysR76McgwZXwMbElyxHtYY0AhNAUS2oyjMWPebUSxvG14upQ0aNMKNH4NHXmz2ojjWNSxCKFBY2aAoWf21Ttn0OcRqjpKv9zigZkkTIvFJ7mBLEMCpsX+YAqcb1uHRdwQFlDBDG4H0+ClXMrMJcZHPbdlKkYlghUjgGtTl6iehcdQO73Me23ErkSs8sLSsAVKldqFBABIxanFfBs86a66jmNQkfc/EXIXXt5s4llWSuPYxog3RoA15elbntQK8bs6bLdQOckPvk7YjFl+QRGef1F1zSlENlon6qE253FMVEXdoVliEzIFkC6+L1KdOkyQMOAwBF/YgHVe3W1c9OaIIe4dqYwlreRiwq7x/N83Wn/S/T+0rUhTJYywJv3hcWv3EXwt151fDVytehO6NGjXSYmL+DqO1Iv4Oo7XPjbG+FuVD15AGl2NxtOBK7GFKyfFMrBNAAEC7Iux51StghX+/GQ959y97ZGdHk5BxUKt5KxIIZSp+avV79d9NndYJtvZfbyZkKBmVIAbC+DwCCvzfz41TooY26gdy8RkWbeNHEqyFHBQgs/bC2wFgm2Hzx86wPUwX3I6P+vP8ABYt/1gwkzp01oJX4bcSBcUv+ZzFk9ffgXXOtT+noYjFAu7hAm7bMHAMjssmfdiYGgXNLzYAAA0t0P1VuBNLLu54uzTqYLXuK4YhY1irMnivkEEf0Nj0QRRxR7jcRRCdoriKZTCpC8cKsH9qqTV4+2258VJm1l39JfyDo+o/qHUzFNt0oFZmdSSaxwiaS/sfy1zqQvUJ6l6C+5MOL9sRs7FgSGGUbICoohqLWVbggUfOiSk43oPHrUAxuaIZY43IovPhaF838ffW599GHwLoHq8Swy8E+LvwCf2BPxqu9S9PbiYbnJoc59qu3sZgBlaQl6KkhSJLxskFQLPnTjdAclgWXF9ym5sXmrJgcAaoi0ADcEIStfOrQuZXMyR/6xDh3O9HhiXzzXHEGi13WNkC/Gtsm+jVlVnUM1YgsATfAoeTZ4H38ar+39HYSK6yUFkf21/kSN3TD/Samv/T7db+vdDmnkBV0CDtHFrByhmEvJUe9WAC03CmyASdRCJljXROvrPkrNGJVeVTGrW1RStHnifdRxB8cXps9XhxZu7HitBjmtCzQs3xZ4H62NQ8fpljirMoVZtxMGS+5/eDLSiwAlCWybNlF4A1q3PpN5IQjOisu2+mUqDifdGwZl+B+GKQE1k/JvUwiJaJjdddhjIDSLzL2eDdPWWLf6SByb/T7jTEnUY1bFpEDYlypYA4Dy9E/lH+rxqEfoExdpMo8juk3QFtVrAIWQmrrjINXPghfOnOtdAG4aIseFzSQf64pVqSP9LKxm/sD99RCJljknV4VLBpYwV4a3UVYvkE8cUf21s+ujz7ea5/6chl4v8vnxz+2q5u/Ss7bZIe8pJWRJXYEFs4+2jAr7gVUKCoID/J+NOdP6DJHMsmSpwO4qFislRBASrClcED8RaJVVUj51LSgiWatx1iCIu0Kx5LuI4ZeAtd54w7AgfHcUk+CQb++pgdUhKCTux9s3T5jE1d011xRv7UftqG3np+YmYI0ZWTdRbkZFgfwzCShpSP8mgf/AKvArnD+yzieSW0YM8xwzkQFZ0hBsoPzZRc+QQzeDqYQlosU24VBbsFH3Jr/AN9aId1CrYq8YZ/fQZbYtzlQPuJAJv5o/bSs3R2DbZ48B2FZMDeBDoq+00SpXEAEg2pcHzelX9NsRIpZAkksMxKghkMIi9qfGP4S4mwVDHg6qoEslV6vCU7gljKYlss1xxUgM13WIJAJ8DWcO/jdsVkRmq6DAmuOaHPyP+RqC/sfUuYkod12C1x2ZvfND9vdL7r+AANO9N6K0U7yBqRy5aNSSrM7hg4Df4TVeQU07NlQOpcEyx7/AKrDTHux0lZHNaW/Fm6F0a+9HQnVIipcSxlFOJYOCAfFEg+bI4/UffVXl9Ibho5w0kTPLCsN+5V9kpcNiFpAQxGCigQOWyJEhuegTGeWdWjBM0U0anIg9uExMr0vHDFlYXRC8Gq0hcyJYxtfUi/Sy7iWlWJ5lOJLAiKRkBH3LYjj7nWUXqJPqZIWaNQFiMbF6LmUyDEA+SDHxXm9Ln067bLc7dnUNM0zBgCQO85k5HngsV/YX81rT1T09NP9WWMIO4iiReXIVondubTke/z59oNc8LCWWBd2hcoGUsOSti/j4/qP+R99I9c62sMM7qUaSKJ5O2W5PbXIihyP/ixrR0zoRjkyYK+Mk0iOXcsO+xZhifZdsylh5AXgHwvuPTsp2s+3BjbuDcBZGsN/eCx9wCnkZmyD7gq8D4QhLJOTrKdsujxvTojDuKAGZlBUt4DAG8fJ4A8jUvsZgcgCCQaNHwfsfsdVPf8Ap2V2lYGIdwbTgluDtZjI3ITkEUoPxXjU/wCmentBEYmIYK7FW8Fg7l7ceMrY2R588XWr4aWaxStuCY0aNGukxMX8HUdqRfwdR2ufG2N8Lcqnr/o0+4WAQoJVVyZI2corWBiWogkKbsA3zqr7D1LFsn3G1VDMyysdu8YVyrSKAyhmskhuLok8gjU3/FXr7wQJFHY7+QZh/pUC1B+Cch/S9Rez9JwRdJbcMpaYx94SI1Mh8pgw4ULxf7NrA9TCS4Sz6Nwl+WKN1rqG2dZtwdujMDh9Qid0gV47K5j4+2tHp7qu3bqMT49gyDFjDLamSwRfzT/lZWHmiD503ut4JIdrNv1h3HtDJhL2pqPJV4TxKOPir/qdPTdRh6g8O2TbDbEOr5ShI3CobKwqOWJquOBoXlQ5p5ptWX8nRdKdS6skClpMsQrMSFJAVKyYkcCrH6nmgaOm9RPX/Ti7sAO7quEiELiQRIACaZSA4oU45FsPnUrW55rmLGe79Rwxu6NnaYZkIxVRKSEZnAoAkEX8f80vu+tE7jbJEWwaWWKQlBixjhkYgMRdq6USOOGFmteb30t3e/czgzpCjUq8dhiwI48kk3f34qtZw+mVWRGEj4xyvMkdLirShxIAccsT3HIF+0n7UNW7pRyLeofULxpvVjDK+32/eElKVtllI4N8fh145s+KvUgvqGG2Ulg6sqYMpViXBZcQasEKxy8e1rqjrT1X00JzP+I6DcQiGQAKbUZgEZAkGpH/APH25xn9MK8veLnP8Ij2oQDCsi3iQeGWV1I/XiiL0tAuNHr8PZSYEmN2VAQpJyd+2AVAsHP2n7HWj+0KM8QDYW8iOrxsGBjiLlSeBGQKezYZfHm9avUeyf6ZERWkZZoG9irdJOkjHHheAp4/Yck3rKX08AwmDM0ivJKfyrm7w9oLdUgCBVH2oE3zcQg2zYPVe3Ne5vcYwvtIy7wJjq/9QViLr8pujxpyXqSrGrlZKYWBg2Q9pY5D+QgA/mrnjyQNV3onpt+3hIzGNkQuksMP5lUqUIUU8YXjnwVUqasGW3HptGhhh7kgWGqsh8gEKU4cENwbFjggEeNGqZCbZ5P6q26i7cqIknLLGxURSXjIWAoLwb+RR41r6n1oiWBIiaO5EMhx9p/DkYqGI8gqvK/Ni7sa0N6MUxvH3nxfaptPyrYRMqINfmpmBJ48ccaYHpgB1YSuAs31ASkx7hvM/lyAbJyVugWJH21PdFzzrPXGQzxIrB02zTiSlIB94Xg+eU+3/wB9ZbH1NEUXMssgWIkMhUsZhSlAR7gzBhY4GLXQGtvUegiV3fuOhkhMD0FIKksQfcDRBdvHnj7aWl9JKxRjI2SRwopxTgwM7I9EEXTupHgg/BohaBcOtdd/ubzwPRVlW8QaImWN0KkHn8w4+fGnE9QRMSBnmJDF28CJMgudYnwMKfI8URzzWvOodF70DQlyoYgllVR4cOAFrEDgD5NfN861H04O+04kYSFw4NCge0sTCvlWVFNeQVBB1Fhc2D1LCTGFLuZVLJjG54V1Rr49mLMAwaq5vxo2/qSF0V1LFZCojOJAkyDMMCfPCkm6x+a1htfTqxyxyI7DBJEo17u9IJHctVhi6g8UPPH2Xj9HxBswx7mavlilFlV1LNHjizOsjB2oE8eMRTuk3G9h6khnYLEWc0CcVNLkGIz/ANP5GH6EUeSBp3dbsRgEhjZoBVLHwT8cDgHkkD48kAx7enVMkcrMWeM2hpUINEFQyKCI2uynIJ555vx+gF4IY5JnZoyGZ6U5kBgQ6spVhTcWOCqnyNIWwlnknqzbhQ1uVMK7jJY2YCJv8wkDgCiT8ijxrDrfWiuCxE2Nxt45CFBWpZEBQsRVlHB9vIteRfOn+xi9toxK+J2v0fhbCAmmuuXpiL8fNa3SelgSSJZADJHMygIVMsWFPyti8FyUGjXxzcrKiO8Z9U6yVkkhUMGG2aYSDEgEEqOG88gk/wBODzrX0v1RG0KmViriKGR8kK33gAGQV7gzkqK+ePtprqHQxLIZBIyFomhagpBVjf8AMDRBJ8edJv6QRlUNI5xhjhBpf8iTuRyUQRkGHisT8jTuwLyOt6hhEbSFqCyCJgfIkLBQh+LJZebqmBuudS3S5M1z9wB8Ky4kV+hFi/11GTdLyiMbMCGNkYJiR8oUqmUjgg88nnxTvQOmrBEI0JKLwoPNckkX9ueB4AAA4Gr4cSVrmLkpo0aNdJgYv4Oo7Uiw40p9M2sMWluDbDaUyVj1zs9rLtsd1IsQJ/Dc+Vej4HyK8j7fbg65xF1rdbRJNk7XAGAeSNe4USQAntsTiAykkBvua10b1t6Ll3nZaMx3GWtJcsGDgeceQRX/AOdL+nvTm520DRvGHaaZ+86yhCIyuKulfNDhQRWscj5Ho4eNRThw3PTl1KrvOsRbdYT0p9uq893MosrHiszNTFav8pH9ONe7v1fN1CXb7dIo0buq5dX7mPbORKsBS0ASaJJFD55mh/D9Y5WKdPSSMGh3N0SzD5YIQU/ox/41vi9Nb9N+s1RiGsAsJRMI8rClXU+eMsKJrg8DTJVyLcXB1WvNu/218y5nUV6g68NqhcqGAR3IyANRgEhVosxon4oVyRY1NfTNpHqPpyOeu6galZPzMLWSs1OJGSmltTY4H21KofI4HUosyL6h6n7Tyr2slhELO2YBxnZlBVceSCt0SOPn4K83VDLuNmyWsZnnjsOfeI4ZwbQe3HOOxZJ9oNC9S+49JxP3MlY91UV/xZPcIuUHDcV9xybN3Z1mvpeISdwJThzICHag7AhnC5YgsCQxr3WbvVsvQpPUr/qjqcuHUYxSrDtBIrKzK4Z1nNggfeNfkVXzdB1vVGMrQvGRLmiqA2YYSI7hiVWxSxSWMTVCrBvUnv8A0xHMXMiWZE7b07rknu9rBWAP5mFnkBiPnRJ6YjLFypyOHu7j5fhXgbysMMm93khiDYOmV8hPUWbrVQJK0ToXZUKv7cSz4W5I9qXzlXIK8c1pWD1OXS1hYsIjOyFgpCZMq1Y9zPgxXwKAJIsae6z6eaWFYlAKh1Zg0jqxUEkgSrbqxP8AN9rHF2Mdn6TVUCuCx968yuxCSGzEXJDOnjhr0yW0GbqKD1UhkiVVsS/kOXPMHeUsoBwBUEckNfOJHOlNn6sYQbN5UUHcRo+ZbCIM4T25lKVzkxCnghaBJ41O/wBl4u53e2A+QewzAZBO3lgGxBw9h45Xg2NYx+koVUII/aFwCl3IxBBCEMxBQUKU8CuBqcvQT1Nu/wB12o2egca8sE8kDlm4Hm//AALNaiIPVJk7Sxw5PK88YBfFQ23JBslMsTVg43z41Jr6Yj7csbLksshlfmvcWDWMawIKqQRRBF+bOiL0tErIyqQUZ3WpH4aUVI35uS3k3fJJ8knUKnoS6upXOsepe/sJ2hVlP0ZnJzwaPNZMACnJa43PFD2+ea1NdQ6jIk+0jQKRMzhsiRwkTNxSn5r/AIr5vWz+xe3wVO17VQxAZvyjGzGxyt0s3i1gfGnJ+hK/byUkxm0ObBgccT7g2RsGjZN/N6ZegnqVXonqTswqJgxQ/VsJMy5rbzSkqyn3cIPabP5a441MReoB25pJY3jSKMSFiDRXFmIBIFsuJBA45Xk3pqH0pEoQBOIzIy27NRmvuXkxyDWbBscnjW/bdDVEwC2uITFnZxiAQF95PFEitHT0IzdSsbnrckM+4ldDS7bbv2u6SAXmlQm8cQ1UDQ5xHPzqUT1FcrQ4fiCZoV93BCQpKZCcbUYuBQDG6+OQ0npCAKy9u1ZO0wLu1oDap7mNBSTjX5bNVeti+l4gSQnuLB8s3yzC4Zhi1hivtJv3Dg3qcvQZupB7fq7DfyRsCHli25WJpDip/vBkogFbCqOFFtiPgEiR6X10TTSRY4NGSCrNT8NiG7ZX8jD3BwWFEfNgMSek4mYsyEsQgsyOSO0SYypy9rKSxDCj7m55Omdv0NY2yVQGpgCSTQZsmC2TiC1EgULA+w1GV8iZ6lUj6tPKdlJQyfcbhMVkZVYIm5AV/bVAohshuRdDxp6L1khWFu2QJTGpBcFlMkrRflW7Cuv5iVBB4sgjUrH6ViVlZUIKO0i1I9Kz5ZELliAcn9tV7m45OtSei9uKqKqo8SOOVkMin83JV2ZlP8uRqga1OXoRPU19F6lJKkzOqeyaaNaJ5EUjKL9v6Dnnz4GqxsuuSxrDuCrSk9PO4kTut7vfEzPRWgwUvShfHAOrxD0NU7mK49wlmp2q2ssQLpCSSSVqyb86S/ssIkB26gSRwmGLORyiqaIUgk2oIX4J4A0yvkG1zN/T993QzADAMQjBrzA4LVXAysDk3V61ekJWJ3YZnYJupEXJi1KFQhRZJAFnTOy6AkQjCKB2oxEnPhBXFeP5Qbq9M9K6SkHcwBHccyNbM1sQAT7ia8DgcathqHoVrcokNGjRrcyDXmjRoA0aNGoAVo0aNAGjRo1IDRo0aANGjRoA0aNGgDRo0aANGjRpBIaNGjQgNGjRoSGjRo0IDRo0aANGjRoSGjRo0IDXtaNGgDRo0aA//9k="/>
          <p:cNvSpPr>
            <a:spLocks noChangeAspect="1" noChangeArrowheads="1"/>
          </p:cNvSpPr>
          <p:nvPr/>
        </p:nvSpPr>
        <p:spPr bwMode="auto">
          <a:xfrm>
            <a:off x="80963" y="-673100"/>
            <a:ext cx="1828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AutoShape 10" descr="data:image/jpeg;base64,/9j/4AAQSkZJRgABAQAAAQABAAD/2wCEAAkGBhQSERQUExQWFRUWGRwYGBgYGB0ZGxweGBkcHRwaGxgaHCgeGB0mHxwZHy8gIycpLCwtHB4xNTAqNScrLCkBCQoKDgwOGg8PGikkHyQsLCksKSwpKSwtLCkpLCwsLCwsKSwpLCwpKSwpLCksKSwtKSwsLi0sLSwpLCwsLCwsKf/AABEIAMQBAQMBIgACEQEDEQH/xAAcAAACAgMBAQAAAAAAAAAAAAAABAUGAgMHAQj/xAA+EAACAgEDAwMCBAMHAwMEAwABAgMREgAEIQUTMQYiQRRRIzJhcQdCgRYkM0NScpEVgqGSscFi0eHwNHOD/8QAGQEBAAMBAQAAAAAAAAAAAAAAAAECAwQF/8QAMBEAAgECBAMHAwQDAAAAAAAAAAERAiEDEjFBE1FhFCJxgZHR8DKhwQSx4fEjQlL/2gAMAwEAAhEDEQA/AO46NeMdKfVnVaqlTqWppdWg5o0n9WdH1Z1XiUluHUOaNJ/VnR9WdOJSOHUOaNJ/VnR9WdOJSOHUOaNJ/VnR9WdOJSOHUOaNJ/VnR9WdOJSOHUOaNJ/VnR9WdOJSOHUOaNJ/VnR9WdOJSOHUOaNJ/VnR9WdOJSOHUOaNJ/VnR9WdOJSOHUOaNJ/VnR9WdOJSOHUOaNJ/VnR9WdOJSOHUOaNJ/VnR9WdOJSOHUOaNJ/VnR9WdOJSOHUOaNJ/VnR9WdOJSOHUOaNJ/VnW+CSxqVWm4RDoaNujRo1coYv4Oo7Ui/g6jtc+Nsb4W57ry9e6pv8QetbUwvtJJnSRsTUaFz5sBhwKNeLB5GsToopdVUIuCOCLBBB+Rr3LXK9tHudvBuAm33UG3kKtYxLoiqe6wRntC/H+0DyfOo/b7bbSRvDsodxNuPzCWQhGiUHyiq4s8/Hm7PwNQbr9P1+db2Oya87gvGxfmr5/etcZSbbCYBYN5t9ytKEiYOEkOIyAchrPgqeDemesdNlG5bc7iLcbcGQSCbHulVAFRkI9IBXB/WiNCez3hv563OvMwAs+NAYHXJd5Lu+tTOIvw9sjcZGlH6tQt3Pmuav48nLp+93fRpkj3FvtnNcHJfi2j+VYeShqx/Q6SOzOIzLN/z83Os68vXJeibOWOZZ9lHuJgO6WmZRH3BIKRcJGp8W9xPFniuAdL7Q7VpHBi3W73coICTYxgSAMGaw/kEcDnGiB9xJHZ+vzrex2K9YtIAQCQCfAvz+w+dcWk+miKJuoN3HOgJZkcXIealIdskI/MKP8Az5076h6RuJmEs0O6CCONBMyh3TD8zmKN7GXk/IN+dRJbs17v50vc6/rGNwwsEEH5HP8A51yfqHV9z1N12u0LGFEUO7ezOgAZJD5AJ8JzdXR+NY2e96K4ksSQMQGCk4G/ggi0bzTVz+vjSSOyuIdSzcjrt6L1yZY+/u/qtmm4mYzrKXrthFH54gzti98D4oCubOtcm5253RfeJu5dwTiYHVEQsSMUsPWADDjxyD80ZI7P18ov6SddvXjyAeSB8cmuft++uL7jbRQ0m92u5jcuSrI95JY/BpzRVeFyU/A8ad6p06bcwwMIN3Lt0RwjyYs1ObRxGr2+IpefIA5GoJ7Npe3P2udd1isgN0Qa4NH5+3765HL6gnmih6fsmkkIUiSQqY2bknHk3GqjgknngfocJPTG/wClVuY2VlFGTAkr55DqQMl/+oeP086Ds2zqSey5+0nYL0XrkXVZh1GQz7ZNxJOY0GCrisDqV9wmJAI4PFc3djWzru8ibc59RG8VlrGIKmGBBAAdX/mIJLCr5HxYkhfp3pvuov6HWb14zgCyaH3Pj/nXG+o7aOMyNudnPDHIR2GjkH4QN+xQSUYN+Ygf6j++nH2r7jbIm22+7l2yTZ4yMoFAYtGtPk1NbeODY1Ek9n0c28vc6yDrwOCSLFjyL5F/ca5DtvUkm32y7HatK+4dzZaMo8YYAdtVJNNdnK6HP768b0L1DagbqNvxRbMEcmQfe7FSfqLP9dJJ7Ml9VSXKd/Y7AdenXIuodYTqghYxzSbhEdDBEpKEsOJRJf4Yujzfiv1171mQlYE6j9ZGI0XEIEYMVoO5cPZY2Fs8rx5J5SVX6Zyk3fl7czrd6b2h4P764nvNvCD3zsZ12TRgIVkoqePx7yK5m6o/b5N6vf8ACmSEwSiDvYhxfdr8xQElcSQAbBrWuF9Rlj4OXDzT89S86NGjXUecYv4Oo7Ui/g6jtc+Nsb4W5Sf4mdWnhWARSmBXZs5RdAhRipKgkA2TwPj9NIem+lQ7yf63cuQ7TBIEYhMjCqiyvkmxeINCj51O+uerSxfSxxll70oRjHiZKFcIG45vk/H9dUuLcJLvZNs8/ajTePLGUjJay5DBZVP4YPHJFc3fGsT08JN4Vra3WsE//EV9sXRXXKYRuSROIajHJQkhsixPCgWefjUfPHFPtZOq7fODcRYgDIFQYqQjx7gyEAk/Yceb0r6S3p3coaCJo7lLPJQWVZGLC3FsGHGLAWlfbyvtut9za7fbSqke3BQSBWqWZcyodBiBhkASfzNixHg6hFqUqUlS5532eqgkuudO22yRIAJnm3XaIZJAhDxEVJ3GFZNIxNn/AMUNK9d6v2djDt9uHrcCWOQSkmVZBIiuCfveakDj3WNSX1jPLFtjFt928LMkG4ZyAGjAJEoVScwoBIHDY2PHERv+oQdpQJFafabruuxK1MHcNLJGLorlVLd0ugw7tTff2/BJN02fYYRbCeNlnZYnLkN25gPzCgccwpFEGiB+leDps/UEkTezxr2WaGLAhVknHBY3WYFhKAHltI+n+krF0jdbjL8QsGH2DQSgpQHyW+f1GsvUHR0bpmx3Ib3oVs/BMz5Of0Ifm/30J/3ibzGaLz8sHRus/U7B9vPGz9kwQxKrYuZWZ1U5+BVL5BAxPm9bOkdN2+9jdArxS7JXxcS9zJnLMJC+KliHUn4HOtfQ9xCYlhEgXcbvctOjAgmEqWaFnXwbIrHg051KNv3zk2fag2hlbCedCcXZ1BIjGAPcZWH5j7ch5NXJFbhvLbf38dxHcxbeDZJvNwJJpd5EUkxYDIze8nI/lxVQo+BVV517J1r6HYyNH3O8Zu3P3n7jW8LMjKy+2scGBA5o399NdQZYP7iYot5CrqIw7lWgaUntpKQp9tkhWHNEA/Fx3XJY2j3u2meP6lik4KkCMsihRAl+MUXH3USSeONQRTFTU3Uz5Ta20Gey6XJ0/apPtpVMrIg3MbkEKJD7HxHK4Fhd+bJ++nF2+63LybXqE8YhhxaV0ITJnFxx5kKvH5jx/p86U9HdLj3H/Udy7fmWRK8DGRMySOfAoAfFH+mo9OG66JJO7XKsjTMfuyAR4kf/ANYFfuP10LVfVd3lKYum/Yy9PdU7Ue62O5XODbxzM9XbDNMQpHgGyRz/ADD7az6H0rbbiVunzQyI8bd5m7wlYkKqlGbBapWUUvyPOkukb3brHuWna23Ji2wUN78VVVeX5oBvdZ84an9z1SbaStG0e2E7Ivc3vKrjZVXlXG8/afblRryBdIIrlNxZvyvz/cW2O0jh253+6Z5pYJXjUqR7ljJgRP0Fkuf1N860dF6mm02s88Sy91UhZFmkEimBpAqhMaAA9y+LU/8AGm+oxp09GgpN3BIndkhd6kWgA0woG0JAc/KkEji607too5JNvuTDEdxt+1GI2/DgVCTGjMRZZmbIsQBwPvqSqirW6n7LaPUS6F02RIP+oRyD6xjJN2iQc4iTkuH5jdFgR9h/R6Lcb7cFdvuJ4exPF33kQAFIT/LkVULneNmz550h/D/p67jfJIxo7eCOlFcso7RHHx+Y/rd/OnPT/Rl3W26hEz3gwijPPCQlmi8+Vyv+g1BpifU56XjSdPQw9Pbr6LfPsVIbbysZAxOX4fYc8EfPCjIf6T99K9Li2ryDaGCWNN4qtGxmDsiAtJEApT8NSATVk0edIeleqQw/3ibE9jbGNI7ppHkZ2xHk8I1E+BkNWX6ltiIcYYdxcZG3nJxdIgAalIQnFQ4GSnmwKs6IYk01PnzmJa3/AGMdt6diDbozu7xbFx2QGsoi1OV5+TapzzS1xpfoPUYi826RZo2aPcSwK8geLJbaUBVqjZVsW+DY++pB0O1AmSSPdNvATLETXfJs5QefCthgfK4/PBTh38MDbWWZIodvIrrFFGxbBZ1t5pWIBJIAWgOLPPGpMpdSe8/HbxEeh7B980u+Moh3JkH0wLCi0ara03LryE4+505B1zqcvaPchVd2XRVC+6HD/EY2AQUo3ZbmtQfp7pCTbzbbcuCsDSnJCCGCP3FIIP8AMCvP2H6atHTNik3UuoQO1oEcKBxX1BQzUfFhqH9dVNcWE3vadNFoo+zIqGul75E2zCSHddpAxYOARKofleGItv2zH215utxtI9034Ehi3LSwBu9dFnCSyJCVNDP5Lc1wBwNRfp1IodzGJpFVNpLNIWPFkYIgUeSS6XiL8HVj2+77UMW6Tbx7iKVy8MbEd2GWQszqrYkMlqzXwVo6kV2qvLcROk6x56GcfoiM7iTZNI52yQiVUysrJJcZfx59jMPgF/GrJ/D3qkO4+pkhRkBkRTkwN4RqoYAfltQODeoEMyKOojcQtM57ZQsVhZbAECsRYdSthiPzFrAHiyegCrQyOm2XbBpGtA1tkvtbMYjEhgRQ+Na4f1HFj1N4blzp67+PiWrRo0a6jzjF/B1HakX8HUdrnxtjfC3Kp61B7+wxk7Ld1ws1ZBSY6C4ng53Vn7frqjwbgQkbSmG9G5f+8KzezLFchgM5A1WVIr76u38RINu0UXdZllD3BincYtxY7f8AOvAsftqB6BDPNIN1t3ZTLu5DO2QCCOOsVaM8nIEj9Pn76xPTwqksO/x335dCX6j0jdSqYhvk3BSu7BikRdflWeIl0vxyNQ+yi2weLcpDNJBDh+dlAgaSUgIq4ZSmN7NFvbkKuxrL0/0CWCZpIIu9P71WUTxmA5t/iMoPcDVVpzyPPOvdhutpFuIduu2udXTOWc9kMxPMgQk5uSSU9t+K8DQjSUnPhC8dP7Lbs/SMcbg5yNGmfbhYqUQy3nVKGbhmAyJoE/fWG19CbREKdoMpQIQxv8pYhvuH9xGQ5oAfGrANGhyZ6uZVenfw8ghbiSZog4kELOO3kvgkAW1ceT8C70b/APh7DKaMswhzMnYD/h5N5K8Wt2eAfk1WrVo0LcWuZkr+49D7VgoVO3gAF7dKRUiyZDg+4lRbHmtbd76WSSUuZJQjukkkQI7btHWJNqWH5VsAgGhqb0aFc1XMhH9KoZjJ3JAjSidobGDSCqc+3LyoON1YGsIPRG1V2YRA5GQsDyrd0qSCpHgFRQ+OdT2jQZquZUo/4a7dXcpJMkcgp4lekYXeJNZFf0v+taY6r6FimLYySxJJiZI42AR8QACVINGgOR5ocasujQtxa5mSuv6C2naEQjxUBvFZEujJkzEEsQGJF+Drb1D0osoA70yXEIZMWFyIt0HtTzy3uFH3HU7o0Iz1cyB6h6SjlYkSSRq6LHKiFcZESwqm1JXgkWpHHGtkvpDbNM05T8RmVib4OCFKoisSDyPnj7amtGhGZ8yqSfw6gE3dgebbEghlhYKCD5AsEr+w4+1aY33oeFlCxPLt6jEJ7TVkg/lcG8vJ588nVj0aFuJXuyu7L0FtIoxGsf8AMrFjRdsGDAM1flsD2ihravpNVihSOaaNoAypIrKWxc2ym1KkcLXHGK/bU7o0IddT1ZAyekECwiKWWFoUMQdCpYoxBYNkpBJIuwAQdYz+iNqxQlDccaRIQ3IWNgykH/VxV/YkfOrBo0GermVjqH8Ptu8qzRF9tKDllCQov74kEA+eRX63rc/oqIIgjeWKRCxEyP8AiEyfnLkj35GiQR8Cq1YdGg4ldrlX2H8OtpFFImLM0ilWlYgyAMKOJqk/cD9707/ZSMRlEeSP8YzoVIuNz/oBGOPLe0g/mOpvRoHXU9WQP9kkEaqssokWVphNal+44IZiCuJsGqqq/wCdTnp/pqwRdtSze4sWY2zMxLMxIAFkkngay01tPB/fWmH9Rli1N0wxjRo0a6jlMX8HUdqRfwdR2ufG2N8LcrvrTosM0SyTTPAIcmzQ0aYUy/qTwBXPxzeudD1JOZNy+2Bi2s0g7jPH3ETIBSznFgC3lhz5GrP/ABhjlMEJW+0HOf8AuIGBP6fmH7ka39NmjPQm+nKpjCytkRw/+ZkTxbWa/wBy6wPUwu5hKp3lx0X8lV696Wj2Rhw7u4knsq8bCJLsUFCKSSb4AYaf27b7Z7iDcbhJDF7YWLyJIQrtQDMoskN7hYPPF8nWz09BKNvD9Gs8LsoDNLKqQO1c4xSBy9+bRRqU3G33UckLdSkWXbiRK7RCqshNIZUwDOuVeDQPJFaF6sR6VQ9VfV+C0Rfa0aBo1J5oaNGjQBo0a55/Fb1vuNkI4oFC91WPe8kYmiqqeA3IORvz4+dEm3BFVUI6CHFkXyPP6cXz9uOdZa5R/A/rJdt3E7FnYrNbGy38jkk8k/k866vqalDgUuUGjRo1BIaNad5vEiRpJGCogLMx8ADyTWkz6i24BJlAp1Q2GByf8goi/d8HwfgnSGJJHXuoteuxs0eDx4v3LyyVh2qyGJXjE3kHojWM/XFyQo6YBgJcg2VSL+EEXhizuVxoEEZVzpDIzIltGonf9XI+kaMgpNMIySDyrRyNYusTaDyDxrN/Uu3ClzKMQFa6asWbFXHt9yFuMxa/rpAlEno0lP1mJMsnrDLLhuAgBZvH5VyW2/KL5I14nW4Wd41fJ0vIKGNYhSRwPNMpA8m+L0gmUPaNRyeoYCgcSAqUWQUrElJGwRsQuVFuBxrL/r0Hu/EHtq+DzbmMY8e+3BT237uPJGkMSh/XmlX6rGEDluGJC+1rJXIkBayJAVj48AnSHU+u9t9qQQ0MxfIhWckCFpFZMLJ8D4Ng/GkNiUia0ai06/EXFSxGMxLKGDEkhnxUjiipJAFG8uK0wOrRdsyZjAHEkgj3BscaIvLL241d8eeNIYlDmmtp4P76re568BNtwjIY3eZJLBBUxRM/NkYEFeQw8H41L9F6h3S+JtKQqcWXhgefd+YGrBArn51phJ5jLEdiV0aNGuowMX8HUdqRfwdR2ufG2N8LcrXrb1Gu3RIjAdyZ8h2ueVUW3hST5HAH3Pxrn229KO7TzbQqIIJFOMzEglFDsCACHCGxz5+Dq7fxGeDDbrLGHd5MYyXaMJwMiXTkDxx8mvtqA6VuJllbZ7P8Mwbx2LGRVQxliMWQkO9VwFv/AJrWB6mC3ThzT5zpr8RFdY6y3UzEH2s4ljBA7FsDdfysvt5Hm+P101telbiXeQQ7yZwi1KUmmBYDKkUgUoZiKAFmr/TUpserz7neyQGTdRThpcSGHZjCE4BoaOakAWzHktx8HS/So9s08W67ksUgfHcHtNLEZWasRK4Kxgnx9gy+NEXdeVQlFrb6nT9GgaNSeaGjRo0Aa4n/ABj6o243i7aIFhto2dq59zKHf+ixqv8A512LqvUV28Mkz/ljQuf2UXX9fH9dcx/hD0s7mTeb6cZGUtHz8mT3S0T8UVX9idXot3jOu9ig+huvfR76GUmkywk/2Pw1/tw3/br6V18ueoejna7qbbn/AC3Kj9V8qf6qQf6675/Dbr/1fT4mY28f4T/e46AJ/dcT+5Or4q3RGG9i0aNGjWJsI9c6cdxt5oQwTuoyZEZVkKJqxfH66jd56aeSdpe6oyfbPXbJ/wD4xZqvufzFj+366Z9XzMmx3TqzKywuyspKkFVJBBBvyNa39UIjPHIjJIrxoFJBDd0MUYMt0KRyR5GB4PF2U7Gbibib+jc2fOUFXbclgqFTW7UKQGzPK15rn7DTjenA0TRv2SWwDEQ0HCX+YZk2bJBBGB5GpDZb8yxZqjA+4YN7SWVitAkflJFhvBBB1EbT1kkoTCNi7xpIEJC/nl7bJkeMkJBYfAI86TUx3TdufTZaLbxmVmEMmbF7ZnGMi45ZgilkIDEsfat3ySR+mFKqsz9wLt22w9uNo4QMWo8sQiDihwSBzx7L6pVXlTtuzRxvLilOzCJwhGKk0xtWAu6bmjY0/wBJ6mu4jEi4lSSAVcODRqwy/wDsaI+QDxpNSQ7pGN6VH4ZyV2WJonMseYkyORcgMAGL5E/BDEfYh7pXTDC85LqRLJ3AAuONRpHj+Yg8RqfA8n9NYdL68s8jxhcWRVcjJW4cutEqSAwKGxZ8jnzSnUN6/wBYUpu3Ft+/SPgWbuEUbpWHsxpmA9xJ+NL6CwbP0fHFJG6s3seQ1Qoo7ZrD98EfFx+oPgE60D0exZ2kmWXNDG3ciyyXvCQBrfk1aWuNcFQpHLP9q1KZKjOfqBtqVlIyYBgwYkAqQQb15L6pxLhoHHbaFH9yGjuAuIAy91M6qfHm/A1PeHdM5PT7dmOJZ3pHYtnk4dWz/DNuGKrkMbY/kXLLnRB6fKJs1WQZbQYqShpvwTELAYEGjfB86wbr+TRqVkjYbrsOAUYZdkyAE/KFSD7aNgDjnWe09UB2QGJ1V3mjVrVrbbl8xipJohGIPzVfa47wsRfUvTBijLIxc4LHxEXIZt0JmmxVgaVizYr7gAKNi9PbHoztBg7KrJP3Y5EjZMirCTN43Yk25kB93uHuBBIp3o/XRuC2KFQEjeyQbEq5KOPDAD3L8ceb1o33qcRPKpiciExB2BX/ADzSkAmzzQI48k/HKanYWFt/6PEzW0lZtI0oCkX3duNvSHL2YoAbOVn/AI1YuibN0DGSQSOcQSEwFKDRxyPJsk1Q+wGoaT1NispaIq0TmN1LoAD2hKtPfuyUqAACcjR451O9F3gliWRQcXVXW/s6hhx8GjrShublK4ixIaNGjXQYmL+DqO1Iv4Oo7XPjbG+FuVP1rGzbjYCMI0glkZVl4jOKXbHzkDWNDz+2qLDDGpDPR6j9U9RuFKX7bEuTUoyyKsDf2vV7/iJ01ZIYpDMsTQyB0zfBWPHtyHKtxww5HP7isdNjd94N3HFHN9Ru3TFo8wiR1cglshD8ihzX9NYM9TBf+P1/NvAs3V9x1Ptf4cSgj8RoGZ5QP5jGsgVcgPAtj9r1HOmxDQJHLN2SkWYQZRFTIxiMzEWhaTKyKs3lWk+hHcbbcySTNupZmyX6ftOVZi3tYS32ggABviv/ABrLpO22g7cHem3ErOGmigOUQcPZLHEVGrfGXNXRs3Jllj+Pm2x0jRoGjQ5Q0aNGoJOZ/wAbOv4QR7VDbTHNwPOCH2j/ALnr/wBB1c/SHQvo9nDBxki+8/d29zn9fcSP2A1y7okn/VuvmYjKGIl1+RhCaj/9TlWr9W12oDWlVkqTOm7k43/HDoWMsO6UcSDtv/uTlT/VbH/ZpP8Agr1/tbt9ux9u4W1/3xgkf8rkP6LrqPr30+d3sJ4gpLhc4+P509wH9aK/92vnHp+9aGWOWM08bB1/dSCNa0d6iClVqj6t0aU6V1JdxDHNH+SRFcfswuv3Hj+mm9c5sL9R2CTxPFJZSRSrAEqSD5FjkX440rL6fiZmY5FmEdtmwNwklGBB4YZHkebINjWXqHqDQbWeZQC0UbuAbo4qTRog/Gouf1HLHI8LIruJIEVkBCgbgOfcHfkjtlRyMiyD26sk9iraksEMQUVZPnkkk8m/J/8A0aUi6HCrK6xgMjySKR8PNfcb+t/+1eBqKfre5WSNJEjUzB0j8n8WNwBnT1i0VyYg2uDgkkDWM/qWbtzSrEuEQ3AORAIbbhsbGdnLA+0AEBlNkA3EMiUSEXpeBSSquCe4OJHoCVw7hRl7AXAfiqOn9pskjywFFmLsfJZjQLE/JoAf0Go6bfzpte4VjeU4FVW1BDlRQzcZuAWoZLkcR7b1Gj1LK5/DMNCCWYmRJEpoZsGRgXBSuQSbognkcaRUxKJnpnp+Hbm4gw9gjFu7AIrFlUBmNBSWoDxZ15vvT8MzO0gZu5EYXGTBShJNYg1dkm/OkNn6glmeo4cVDQhw5AYCaNHLfmH5cwKxORVwCD4ip/Ve4O1Mn4atLs9zOhUNaNt8fJZiGvMHwKI/mGpy1CUWEemoeP8AE/xVnvuOSZFUKHJJsmgLHg1417uPTkLmUtn+K8bvTsPdDXbIo+2sV4HmhetfVepPBtRIMHcNEvIIB7kqJ8MSCMvueRpN+vTLIykREJuo9s1KwLd5Y2Vx7/biJVBBvLE8rY0uxKJL+z8WefvyM3f/ADtXcw7d1dVh7cfH6a0n07EoTC842lkjzkYjOYNmWF2yks1j4yNVqI2/rR+0srqh/ucm5ZUyBzjkVMbJNKb+QSKPnxpjqiytutlzDn3JcGCsQA21cmxkCRfimFgA8amKiG0NenOhNt/LOAUUMjTNMuY8uuf5B8cVYPIFDTW79ORSGUtn+N286dhfZNpVH20eePPzqL3vXpH6X9SlRSMq+OQD3RG2N0fvV+ONG76w8U25xWMsJNnGW94DCd8LrIhccuK/reohu4lElN6Zgd2dg5ZpO6T3HHu7faNURQMdIQOCANS/R9ksUYRLxUKqgkmgooDn9P8A41Vx6jmVvcsbKu6+lYKrBmJTMOtsQvBC4G7NmxwNTvpXqDzwLKyhRIqOoFcZLdZBjlV1dL88avhpp3K1tRYm9GjRrpMTF/B1HakX8HUdrnxtjfC3K1609PPuRFIkscRgLPlIoZQCvJIIIsVfIrVH2nrPsyz7bZoskU0v4RZjHiZFCtjVYgtyORVanv4vb2RYIo1sRyMcyPkqAVQ/oeW/7de7DpcSdDdoo0lZ4S7WLt/kn9U5ofGP3POB6mHCwk6ry4S/JAdSi3XTjGZt9KryWwSPKYADj3GV1U8mvnRsetk76CbeQAh6j7rwNFzYMclG1DA1yp5U/ppvo+6ZoYO2310iAN2pNuZeyxrgbgEYfsxPgfbUtueo7jcywxb6H6SEyoRwX7jqbVDIDjHZHyLPj50LurVNLdN6ei1L6NGjRqTzTzVQ/in6g+l6e4U1JP8Agp+mQ97f0S+fuRq4HXCv4l9Sbf8AVE2sRsRsIF+2bMBI37A0P+zVsOmaitbhEd0H+GG93UCTxdoI945uVJANXQU8WDWpFP4N9RU2rQqfuJmB/wCQmu2dO2CwRRxJwkaqi/soAGmdWeK5IVCg4nD/AAj6mfO4jX//AHlP/suqX6l9PS7LcNBNiWADWpJVgw4IJAP3HjyDr6g1zH+N/QM4It0o5iPbf/Y59p/o/H/fq1GI24ZWqhQZ/wAEuv8Ac28m1Y+6E5p/skPP/D3/AOoa6Xr5r9A9f+j38MpNIT25P9j8E/0NN/26+lNVxaYqLUOUa9xt1kUq6q6nyrAMD+4PB1p/6XD7vwo/cAG9i+4L+UNx7gOKB8VxpT1Tunj2e4eMkSLExQgZHKvbSkG7NCq+dRvVDuIzA0U0kqyl4jYTgyqWim4UcIQRX2ryRqiRLZP7dY/yph+GxFLXsYiyKH5TTX96b9deSdMiYsWijYsKYlFOQIAprHu4AHP2GqwN9KJO2JXAO+7RYKmRi+lBsnt1/iADOvJq/FKbn1HMu3QmYqT9SgcxknKOYCF3xjIK9v3MAoysEanKyM3Qup2iYYYLgAAExGNDwMfHGolOmxTbnuq0bLCrbdojF+VslfgkgKR7PCkUfPIpP1X1iSONTty7FonkjKrkjlcCvuVGLMVJIXgFSxsUNaNs8i7iYxu9vvR+Hj7HiaKEPITjkoADEPkBahebrRJkNlok2MbMHZELDgMVBb5+SL+T/wAnWuPpMK44wxjAELSKMQ35gtDgGzYHB1WX327aG0MneaGfupiv4UircQS1/wBdIoN5qcuavWnfdQkkWX3y9sNsZF9pWl7q98j2glRjZBuqOmV8ycy5FtfpkXbEZijMYqkwUrwbFJVef01o2u2206CVI4nWRhJl2x7mUkBza3kORZ5GkepNW62L5SCP8UEjL8zKmGQqwTT+QPnxqudN3+4h20HZLMXh3H4bJYV45FZSoC5ZYM5xN5UKGkWEl6j2EanIRoGsmwoBtvzGwLs/J+a1gvSoQVIijBU2pCLangWDXBoAWPsNRi7p/pt04mypXaJgLKVDdFmQBzlbfl4uj41Fr1XcBVZHaWNk27Suy/4ZcjuBMY+RjRbhil3xfCCZXItabKMIYwiBDdoFGJy5NrVG7N/e9aj0aD5hir2/5a/yfl+P5fj7fGq/JvJwHBlahFI0LxpkHkEj4xm097KojAAAEmTEXXGrcdS3PcnUOwmQbZo4FCsheRT3IyQhYpd21+0DK+NMrIdRYNrt9tLkyRxNUrFj2wCJUNMTa3mDxl5/XUt03aogbBVWzZxAFk+Tx86oG13soaZEftI028ZZCD/id0FL9htcSWC8Z8gHjXQenE48+eL4I5ofB5H7avQoqKVaDejRo10mJi/g6jtSL+DqO1z42xvhbla9e9T2se3w3YYrKaAQWwK85gkgDHg3f6c651B03dIZ4duZdxtI3QyqhwyDAPiR5VqoMF+Rzq+fxA2cTfTszyrMJCsIiVWdi1ZCnIWgObJ4/wDGoDo3UXgV9tCjbh13kiTqY2fuRv7QWkrFPHJbzX2u8D1MGrLh92/R6eJG9b9WRzLB9LK2y7P+ViwW7FEGIMDQsUw5v9TpmDe77qE2328xIjJErERdu1iYEtz7iLoDgCyNO9I6irbh02o2sUwaQRwfSnkRk8POCCrEIT7eBfzrzZbcTb7b7gbqN2l5eGeXGRMW4RFjIzxNgBvtdG9ILOqmnaIVpu7+X3Ol3o15qK9TbrcxwE7OISzkgKrEBQDdsbZbqvF+SNFc86YRr9ZeoBstnLP/ADKMUH3duE/88n9Adcp/gv0Yzb2TcPZECkgn5klsAn9ccz/Ua19d9Idb3j5biNn+y92IIv8AtQSUP38/rrR0r0L1nbPnBHJE3zjNEAf3XuU39QddCSVMSYuW5O9a91V/Re76k2a9QhjTEDB1K5OSTYKoxUUPnjyOPOrRrBqGbJyGkus9LXcwSwP+WVChP2scH+ho/wBNO6iPVG53Kbdjs4hLOSFUMVAW7tzkwBr7XySNFqHofM262rRu0bimRirD7FTRH/IOvoX+G3qYbzZR2wM0QEcovm14Vj+jKAb++X21yne/w26rLI0kkBd3JZmMsNknyeHrWzpnoDrG3kEkETxuP5lmiHH2I7lMP0NjXVXFS1MKZR3LqvVBt4mlYMVSrxq6LAXyR4v76N7CoeN2DkqxVQoJAMlLkygeALGR/KGb76pe1/6ruNpuId5t4wxRe26sgLnNbBVXKj2gm/bqUl6RIGJijdYjuoJFjyFqqG5nrOlVv9F+QTVtrDKXbLXeldz01XkEluHCslqxFqxBII/cDkUf11XOju31eTLKUL7hI5bRo3OZamKyFvYsbonsUAFlvkXJ73Zu24YujSRGOMRhWrB1dixILCibT3jmlI+eaxBOpIQ7pAMQCgD9pQwK2QOAl/mFeCODR+2m/wDnVRm6RKeWhLhN+0wUlCTE0bKMcmqrI9pI4B41n07phin3JRBIkLmSFAwBEk0aF0snFca4vwJf0GphCSe6t1NdvEZXDFVq8QCRZAuiRxZGs9n1BZDIoyDxti6twQSoYeCQbUgggnz+40h6s2ry7SWONS7tiAAQPDqSbYgCgD86jdx0qe5DEHWJpo5CjFWlce8SkszG1/wqV2JIjZeAQNEk0Gy1aL/fVYXpDqQrLLLB2nVULqHR2lZroMFAwKqjA2gWuLvXm32E53pZoysR76McgwZXwMbElyxHtYY0AhNAUS2oyjMWPebUSxvG14upQ0aNMKNH4NHXmz2ojjWNSxCKFBY2aAoWf21Ttn0OcRqjpKv9zigZkkTIvFJ7mBLEMCpsX+YAqcb1uHRdwQFlDBDG4H0+ClXMrMJcZHPbdlKkYlghUjgGtTl6iehcdQO73Me23ErkSs8sLSsAVKldqFBABIxanFfBs86a66jmNQkfc/EXIXXt5s4llWSuPYxog3RoA15elbntQK8bs6bLdQOckPvk7YjFl+QRGef1F1zSlENlon6qE253FMVEXdoVliEzIFkC6+L1KdOkyQMOAwBF/YgHVe3W1c9OaIIe4dqYwlreRiwq7x/N83Wn/S/T+0rUhTJYywJv3hcWv3EXwt151fDVytehO6NGjXSYmL+DqO1Iv4Oo7XPjbG+FuVD15AGl2NxtOBK7GFKyfFMrBNAAEC7Iux51StghX+/GQ959y97ZGdHk5BxUKt5KxIIZSp+avV79d9NndYJtvZfbyZkKBmVIAbC+DwCCvzfz41TooY26gdy8RkWbeNHEqyFHBQgs/bC2wFgm2Hzx86wPUwX3I6P+vP8ABYt/1gwkzp01oJX4bcSBcUv+ZzFk9ffgXXOtT+noYjFAu7hAm7bMHAMjssmfdiYGgXNLzYAAA0t0P1VuBNLLu54uzTqYLXuK4YhY1irMnivkEEf0Nj0QRRxR7jcRRCdoriKZTCpC8cKsH9qqTV4+2258VJm1l39JfyDo+o/qHUzFNt0oFZmdSSaxwiaS/sfy1zqQvUJ6l6C+5MOL9sRs7FgSGGUbICoohqLWVbggUfOiSk43oPHrUAxuaIZY43IovPhaF838ffW599GHwLoHq8Swy8E+LvwCf2BPxqu9S9PbiYbnJoc59qu3sZgBlaQl6KkhSJLxskFQLPnTjdAclgWXF9ym5sXmrJgcAaoi0ADcEIStfOrQuZXMyR/6xDh3O9HhiXzzXHEGi13WNkC/Gtsm+jVlVnUM1YgsATfAoeTZ4H38ar+39HYSK6yUFkf21/kSN3TD/Samv/T7db+vdDmnkBV0CDtHFrByhmEvJUe9WAC03CmyASdRCJljXROvrPkrNGJVeVTGrW1RStHnifdRxB8cXps9XhxZu7HitBjmtCzQs3xZ4H62NQ8fpljirMoVZtxMGS+5/eDLSiwAlCWybNlF4A1q3PpN5IQjOisu2+mUqDifdGwZl+B+GKQE1k/JvUwiJaJjdddhjIDSLzL2eDdPWWLf6SByb/T7jTEnUY1bFpEDYlypYA4Dy9E/lH+rxqEfoExdpMo8juk3QFtVrAIWQmrrjINXPghfOnOtdAG4aIseFzSQf64pVqSP9LKxm/sD99RCJljknV4VLBpYwV4a3UVYvkE8cUf21s+ujz7ea5/6chl4v8vnxz+2q5u/Ss7bZIe8pJWRJXYEFs4+2jAr7gVUKCoID/J+NOdP6DJHMsmSpwO4qFislRBASrClcED8RaJVVUj51LSgiWatx1iCIu0Kx5LuI4ZeAtd54w7AgfHcUk+CQb++pgdUhKCTux9s3T5jE1d011xRv7UftqG3np+YmYI0ZWTdRbkZFgfwzCShpSP8mgf/AKvArnD+yzieSW0YM8xwzkQFZ0hBsoPzZRc+QQzeDqYQlosU24VBbsFH3Jr/AN9aId1CrYq8YZ/fQZbYtzlQPuJAJv5o/bSs3R2DbZ48B2FZMDeBDoq+00SpXEAEg2pcHzelX9NsRIpZAkksMxKghkMIi9qfGP4S4mwVDHg6qoEslV6vCU7gljKYlss1xxUgM13WIJAJ8DWcO/jdsVkRmq6DAmuOaHPyP+RqC/sfUuYkod12C1x2ZvfND9vdL7r+AANO9N6K0U7yBqRy5aNSSrM7hg4Df4TVeQU07NlQOpcEyx7/AKrDTHux0lZHNaW/Fm6F0a+9HQnVIipcSxlFOJYOCAfFEg+bI4/UffVXl9Ibho5w0kTPLCsN+5V9kpcNiFpAQxGCigQOWyJEhuegTGeWdWjBM0U0anIg9uExMr0vHDFlYXRC8Gq0hcyJYxtfUi/Sy7iWlWJ5lOJLAiKRkBH3LYjj7nWUXqJPqZIWaNQFiMbF6LmUyDEA+SDHxXm9Ln067bLc7dnUNM0zBgCQO85k5HngsV/YX81rT1T09NP9WWMIO4iiReXIVondubTke/z59oNc8LCWWBd2hcoGUsOSti/j4/qP+R99I9c62sMM7qUaSKJ5O2W5PbXIihyP/ixrR0zoRjkyYK+Mk0iOXcsO+xZhifZdsylh5AXgHwvuPTsp2s+3BjbuDcBZGsN/eCx9wCnkZmyD7gq8D4QhLJOTrKdsujxvTojDuKAGZlBUt4DAG8fJ4A8jUvsZgcgCCQaNHwfsfsdVPf8Ap2V2lYGIdwbTgluDtZjI3ITkEUoPxXjU/wCmentBEYmIYK7FW8Fg7l7ceMrY2R588XWr4aWaxStuCY0aNGukxMX8HUdqRfwdR2ufG2N8Lcqnr/o0+4WAQoJVVyZI2corWBiWogkKbsA3zqr7D1LFsn3G1VDMyysdu8YVyrSKAyhmskhuLok8gjU3/FXr7wQJFHY7+QZh/pUC1B+Cch/S9Rez9JwRdJbcMpaYx94SI1Mh8pgw4ULxf7NrA9TCS4Sz6Nwl+WKN1rqG2dZtwdujMDh9Qid0gV47K5j4+2tHp7qu3bqMT49gyDFjDLamSwRfzT/lZWHmiD503ut4JIdrNv1h3HtDJhL2pqPJV4TxKOPir/qdPTdRh6g8O2TbDbEOr5ShI3CobKwqOWJquOBoXlQ5p5ptWX8nRdKdS6skClpMsQrMSFJAVKyYkcCrH6nmgaOm9RPX/Ti7sAO7quEiELiQRIACaZSA4oU45FsPnUrW55rmLGe79Rwxu6NnaYZkIxVRKSEZnAoAkEX8f80vu+tE7jbJEWwaWWKQlBixjhkYgMRdq6USOOGFmteb30t3e/czgzpCjUq8dhiwI48kk3f34qtZw+mVWRGEj4xyvMkdLirShxIAccsT3HIF+0n7UNW7pRyLeofULxpvVjDK+32/eElKVtllI4N8fh145s+KvUgvqGG2Ulg6sqYMpViXBZcQasEKxy8e1rqjrT1X00JzP+I6DcQiGQAKbUZgEZAkGpH/APH25xn9MK8veLnP8Ij2oQDCsi3iQeGWV1I/XiiL0tAuNHr8PZSYEmN2VAQpJyd+2AVAsHP2n7HWj+0KM8QDYW8iOrxsGBjiLlSeBGQKezYZfHm9avUeyf6ZERWkZZoG9irdJOkjHHheAp4/Yck3rKX08AwmDM0ivJKfyrm7w9oLdUgCBVH2oE3zcQg2zYPVe3Ne5vcYwvtIy7wJjq/9QViLr8pujxpyXqSrGrlZKYWBg2Q9pY5D+QgA/mrnjyQNV3onpt+3hIzGNkQuksMP5lUqUIUU8YXjnwVUqasGW3HptGhhh7kgWGqsh8gEKU4cENwbFjggEeNGqZCbZ5P6q26i7cqIknLLGxURSXjIWAoLwb+RR41r6n1oiWBIiaO5EMhx9p/DkYqGI8gqvK/Ni7sa0N6MUxvH3nxfaptPyrYRMqINfmpmBJ48ccaYHpgB1YSuAs31ASkx7hvM/lyAbJyVugWJH21PdFzzrPXGQzxIrB02zTiSlIB94Xg+eU+3/wB9ZbH1NEUXMssgWIkMhUsZhSlAR7gzBhY4GLXQGtvUegiV3fuOhkhMD0FIKksQfcDRBdvHnj7aWl9JKxRjI2SRwopxTgwM7I9EEXTupHgg/BohaBcOtdd/ubzwPRVlW8QaImWN0KkHn8w4+fGnE9QRMSBnmJDF28CJMgudYnwMKfI8URzzWvOodF70DQlyoYgllVR4cOAFrEDgD5NfN861H04O+04kYSFw4NCge0sTCvlWVFNeQVBB1Fhc2D1LCTGFLuZVLJjG54V1Rr49mLMAwaq5vxo2/qSF0V1LFZCojOJAkyDMMCfPCkm6x+a1htfTqxyxyI7DBJEo17u9IJHctVhi6g8UPPH2Xj9HxBswx7mavlilFlV1LNHjizOsjB2oE8eMRTuk3G9h6khnYLEWc0CcVNLkGIz/ANP5GH6EUeSBp3dbsRgEhjZoBVLHwT8cDgHkkD48kAx7enVMkcrMWeM2hpUINEFQyKCI2uynIJ555vx+gF4IY5JnZoyGZ6U5kBgQ6spVhTcWOCqnyNIWwlnknqzbhQ1uVMK7jJY2YCJv8wkDgCiT8ijxrDrfWiuCxE2Nxt45CFBWpZEBQsRVlHB9vIteRfOn+xi9toxK+J2v0fhbCAmmuuXpiL8fNa3SelgSSJZADJHMygIVMsWFPyti8FyUGjXxzcrKiO8Z9U6yVkkhUMGG2aYSDEgEEqOG88gk/wBODzrX0v1RG0KmViriKGR8kK33gAGQV7gzkqK+ePtprqHQxLIZBIyFomhagpBVjf8AMDRBJ8edJv6QRlUNI5xhjhBpf8iTuRyUQRkGHisT8jTuwLyOt6hhEbSFqCyCJgfIkLBQh+LJZebqmBuudS3S5M1z9wB8Ky4kV+hFi/11GTdLyiMbMCGNkYJiR8oUqmUjgg88nnxTvQOmrBEI0JKLwoPNckkX9ueB4AAA4Gr4cSVrmLkpo0aNdJgYv4Oo7Uiw40p9M2sMWluDbDaUyVj1zs9rLtsd1IsQJ/Dc+Vej4HyK8j7fbg65xF1rdbRJNk7XAGAeSNe4USQAntsTiAykkBvua10b1t6Ll3nZaMx3GWtJcsGDgeceQRX/AOdL+nvTm520DRvGHaaZ+86yhCIyuKulfNDhQRWscj5Ho4eNRThw3PTl1KrvOsRbdYT0p9uq893MosrHiszNTFav8pH9ONe7v1fN1CXb7dIo0buq5dX7mPbORKsBS0ASaJJFD55mh/D9Y5WKdPSSMGh3N0SzD5YIQU/ox/41vi9Nb9N+s1RiGsAsJRMI8rClXU+eMsKJrg8DTJVyLcXB1WvNu/218y5nUV6g68NqhcqGAR3IyANRgEhVosxon4oVyRY1NfTNpHqPpyOeu6galZPzMLWSs1OJGSmltTY4H21KofI4HUosyL6h6n7Tyr2slhELO2YBxnZlBVceSCt0SOPn4K83VDLuNmyWsZnnjsOfeI4ZwbQe3HOOxZJ9oNC9S+49JxP3MlY91UV/xZPcIuUHDcV9xybN3Z1mvpeISdwJThzICHag7AhnC5YgsCQxr3WbvVsvQpPUr/qjqcuHUYxSrDtBIrKzK4Z1nNggfeNfkVXzdB1vVGMrQvGRLmiqA2YYSI7hiVWxSxSWMTVCrBvUnv8A0xHMXMiWZE7b07rknu9rBWAP5mFnkBiPnRJ6YjLFypyOHu7j5fhXgbysMMm93khiDYOmV8hPUWbrVQJK0ToXZUKv7cSz4W5I9qXzlXIK8c1pWD1OXS1hYsIjOyFgpCZMq1Y9zPgxXwKAJIsae6z6eaWFYlAKh1Zg0jqxUEkgSrbqxP8AN9rHF2Mdn6TVUCuCx968yuxCSGzEXJDOnjhr0yW0GbqKD1UhkiVVsS/kOXPMHeUsoBwBUEckNfOJHOlNn6sYQbN5UUHcRo+ZbCIM4T25lKVzkxCnghaBJ41O/wBl4u53e2A+QewzAZBO3lgGxBw9h45Xg2NYx+koVUII/aFwCl3IxBBCEMxBQUKU8CuBqcvQT1Nu/wB12o2egca8sE8kDlm4Hm//AALNaiIPVJk7Sxw5PK88YBfFQ23JBslMsTVg43z41Jr6Yj7csbLksshlfmvcWDWMawIKqQRRBF+bOiL0tErIyqQUZ3WpH4aUVI35uS3k3fJJ8knUKnoS6upXOsepe/sJ2hVlP0ZnJzwaPNZMACnJa43PFD2+ea1NdQ6jIk+0jQKRMzhsiRwkTNxSn5r/AIr5vWz+xe3wVO17VQxAZvyjGzGxyt0s3i1gfGnJ+hK/byUkxm0ObBgccT7g2RsGjZN/N6ZegnqVXonqTswqJgxQ/VsJMy5rbzSkqyn3cIPabP5a441MReoB25pJY3jSKMSFiDRXFmIBIFsuJBA45Xk3pqH0pEoQBOIzIy27NRmvuXkxyDWbBscnjW/bdDVEwC2uITFnZxiAQF95PFEitHT0IzdSsbnrckM+4ldDS7bbv2u6SAXmlQm8cQ1UDQ5xHPzqUT1FcrQ4fiCZoV93BCQpKZCcbUYuBQDG6+OQ0npCAKy9u1ZO0wLu1oDap7mNBSTjX5bNVeti+l4gSQnuLB8s3yzC4Zhi1hivtJv3Dg3qcvQZupB7fq7DfyRsCHli25WJpDip/vBkogFbCqOFFtiPgEiR6X10TTSRY4NGSCrNT8NiG7ZX8jD3BwWFEfNgMSek4mYsyEsQgsyOSO0SYypy9rKSxDCj7m55Omdv0NY2yVQGpgCSTQZsmC2TiC1EgULA+w1GV8iZ6lUj6tPKdlJQyfcbhMVkZVYIm5AV/bVAohshuRdDxp6L1khWFu2QJTGpBcFlMkrRflW7Cuv5iVBB4sgjUrH6ViVlZUIKO0i1I9Kz5ZELliAcn9tV7m45OtSei9uKqKqo8SOOVkMin83JV2ZlP8uRqga1OXoRPU19F6lJKkzOqeyaaNaJ5EUjKL9v6Dnnz4GqxsuuSxrDuCrSk9PO4kTut7vfEzPRWgwUvShfHAOrxD0NU7mK49wlmp2q2ssQLpCSSSVqyb86S/ssIkB26gSRwmGLORyiqaIUgk2oIX4J4A0yvkG1zN/T993QzADAMQjBrzA4LVXAysDk3V61ekJWJ3YZnYJupEXJi1KFQhRZJAFnTOy6AkQjCKB2oxEnPhBXFeP5Qbq9M9K6SkHcwBHccyNbM1sQAT7ia8DgcathqHoVrcokNGjRrcyDXmjRoA0aNGoAVo0aNAGjRo1IDRo0aANGjRoA0aNGgDRo0aANGjRpBIaNGjQgNGjRoSGjRo0IDRo0aANGjRoSGjRo0IDXtaNGgDRo0aA//9k="/>
          <p:cNvSpPr>
            <a:spLocks noChangeAspect="1" noChangeArrowheads="1"/>
          </p:cNvSpPr>
          <p:nvPr/>
        </p:nvSpPr>
        <p:spPr bwMode="auto">
          <a:xfrm>
            <a:off x="233363" y="-520700"/>
            <a:ext cx="1828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Quotation taken directly from the body of the article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Used to draw attention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Often made larger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Can be placed</a:t>
            </a:r>
          </a:p>
          <a:p>
            <a:pPr lvl="1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Between columns</a:t>
            </a:r>
          </a:p>
          <a:p>
            <a:pPr lvl="1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Alone in a column</a:t>
            </a:r>
          </a:p>
          <a:p>
            <a:pPr lvl="1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Right justified</a:t>
            </a:r>
          </a:p>
          <a:p>
            <a:pPr lvl="1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Beneath the headline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51ED-2370-456F-86FE-AF811DCDA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Pull Quote</a:t>
            </a:r>
          </a:p>
        </p:txBody>
      </p:sp>
      <p:pic>
        <p:nvPicPr>
          <p:cNvPr id="12295" name="Picture 7" descr="http://indesignsecrets.com/wp-content/uploads/2009/01/text-wrap-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362200"/>
            <a:ext cx="3221038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A1CA-273A-47C8-BFC6-7CCF922A70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9" name="Picture 2" descr="http://www.newhorizonsetips.com/images/articleFigures/0302/msw0321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7719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http://t1.gstatic.com/images?q=tbn:ANd9GcQzTWLFa1D6etbTSns3jgCt_bkdfjzM2A_K0C7AzaJJEAqAGS8U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3450"/>
            <a:ext cx="3052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cs typeface="Arial" charset="0"/>
              </a:rPr>
              <a:t>Sidebar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533400"/>
            <a:ext cx="4648200" cy="45307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charset="0"/>
                <a:cs typeface="Arial" charset="0"/>
              </a:rPr>
              <a:t>Smaller, self-contained story alongside a larger story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D52-EE84-4DF3-B854-702028445F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19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whitethroat.com/photos/EW_LittleChildr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286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800" dirty="0" smtClean="0">
                <a:latin typeface="Arial" charset="0"/>
                <a:cs typeface="Arial" charset="0"/>
              </a:rPr>
              <a:t>A symbol used to indicate </a:t>
            </a:r>
            <a:r>
              <a:rPr lang="en-US" altLang="en-US" sz="2800" dirty="0">
                <a:latin typeface="Arial" charset="0"/>
                <a:cs typeface="Arial" charset="0"/>
              </a:rPr>
              <a:t>the end of an article or news </a:t>
            </a:r>
            <a:r>
              <a:rPr lang="en-US" altLang="en-US" sz="2800" dirty="0" smtClean="0">
                <a:latin typeface="Arial" charset="0"/>
                <a:cs typeface="Arial" charset="0"/>
              </a:rPr>
              <a:t>item</a:t>
            </a:r>
            <a:r>
              <a:rPr lang="en-US" altLang="en-US" dirty="0" smtClean="0">
                <a:latin typeface="Arial" charset="0"/>
                <a:cs typeface="Arial" charset="0"/>
                <a:sym typeface="Symbol" pitchFamily="18" charset="2"/>
              </a:rPr>
              <a:t>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 1.02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DC06D-32BD-4763-B12C-F83F6E5386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charset="0"/>
                <a:cs typeface="Arial" charset="0"/>
              </a:rPr>
              <a:t>End Mark</a:t>
            </a:r>
          </a:p>
        </p:txBody>
      </p:sp>
      <p:pic>
        <p:nvPicPr>
          <p:cNvPr id="18437" name="Picture 5" descr="http://www.daverothacker.com/.a/6a00d8341c6b7d53ef019b03a033e4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3695700" cy="247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1108</TotalTime>
  <Words>434</Words>
  <Application>Microsoft Office PowerPoint</Application>
  <PresentationFormat>On-screen Show (4:3)</PresentationFormat>
  <Paragraphs>86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Lucida Sans Unicode</vt:lpstr>
      <vt:lpstr>Symbol</vt:lpstr>
      <vt:lpstr>Verdana</vt:lpstr>
      <vt:lpstr>Wingdings 2</vt:lpstr>
      <vt:lpstr>Wingdings 3</vt:lpstr>
      <vt:lpstr>Concourse</vt:lpstr>
      <vt:lpstr>Graphic Design Features</vt:lpstr>
      <vt:lpstr>Graphics </vt:lpstr>
      <vt:lpstr>Bleed</vt:lpstr>
      <vt:lpstr>Caption</vt:lpstr>
      <vt:lpstr>Dropped Cap</vt:lpstr>
      <vt:lpstr>Pull Quote</vt:lpstr>
      <vt:lpstr>PowerPoint Presentation</vt:lpstr>
      <vt:lpstr>Sidebar</vt:lpstr>
      <vt:lpstr>End Mark</vt:lpstr>
      <vt:lpstr>Title &amp; Heading Information</vt:lpstr>
      <vt:lpstr>Headings &amp; Subheadings</vt:lpstr>
      <vt:lpstr>Byline</vt:lpstr>
      <vt:lpstr>Kicker &amp; Deck</vt:lpstr>
      <vt:lpstr>Body</vt:lpstr>
      <vt:lpstr>Jumpline</vt:lpstr>
      <vt:lpstr>Running Headlines/Footers</vt:lpstr>
      <vt:lpstr>What can you find in this layout?</vt:lpstr>
    </vt:vector>
  </TitlesOfParts>
  <Company>DPI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Bladen Crockett</dc:creator>
  <cp:lastModifiedBy>Oviedo, Pamela R.</cp:lastModifiedBy>
  <cp:revision>55</cp:revision>
  <cp:lastPrinted>2017-09-25T14:01:06Z</cp:lastPrinted>
  <dcterms:created xsi:type="dcterms:W3CDTF">2009-05-20T04:16:13Z</dcterms:created>
  <dcterms:modified xsi:type="dcterms:W3CDTF">2017-09-25T18:02:38Z</dcterms:modified>
</cp:coreProperties>
</file>