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8"/>
  </p:notesMasterIdLst>
  <p:sldIdLst>
    <p:sldId id="256" r:id="rId2"/>
    <p:sldId id="263" r:id="rId3"/>
    <p:sldId id="258" r:id="rId4"/>
    <p:sldId id="264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473FC-CFA1-4CB3-96A9-B495512978A7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CB687-5B19-4FFC-8506-87D25CC01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image is taken from an instructional exercise, so you may want to see</a:t>
            </a:r>
            <a:r>
              <a:rPr lang="en-US" baseline="0" dirty="0" smtClean="0"/>
              <a:t> if the students can figure out how one or two were created.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CB687-5B19-4FFC-8506-87D25CC0198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F24B3F4-74AB-49E3-9B26-82D7B103B800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5BF1857-76C3-4A8C-A461-511E69860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B3F4-74AB-49E3-9B26-82D7B103B800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1857-76C3-4A8C-A461-511E69860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B3F4-74AB-49E3-9B26-82D7B103B800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1857-76C3-4A8C-A461-511E69860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B3F4-74AB-49E3-9B26-82D7B103B800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1857-76C3-4A8C-A461-511E69860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B3F4-74AB-49E3-9B26-82D7B103B800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1857-76C3-4A8C-A461-511E69860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B3F4-74AB-49E3-9B26-82D7B103B800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1857-76C3-4A8C-A461-511E69860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24B3F4-74AB-49E3-9B26-82D7B103B800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BF1857-76C3-4A8C-A461-511E698601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F24B3F4-74AB-49E3-9B26-82D7B103B800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5BF1857-76C3-4A8C-A461-511E69860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B3F4-74AB-49E3-9B26-82D7B103B800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1857-76C3-4A8C-A461-511E69860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B3F4-74AB-49E3-9B26-82D7B103B800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1857-76C3-4A8C-A461-511E69860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B3F4-74AB-49E3-9B26-82D7B103B800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1857-76C3-4A8C-A461-511E69860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F24B3F4-74AB-49E3-9B26-82D7B103B800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5BF1857-76C3-4A8C-A461-511E69860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Vectors – Part Two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99938"/>
            <a:ext cx="5105400" cy="1752600"/>
          </a:xfrm>
        </p:spPr>
        <p:txBody>
          <a:bodyPr/>
          <a:lstStyle/>
          <a:p>
            <a:r>
              <a:rPr lang="en-US" spc="-150" dirty="0" smtClean="0"/>
              <a:t>2.02 Understand Digital Vector Graphics</a:t>
            </a:r>
            <a:endParaRPr lang="en-US" sz="2000" spc="-150" dirty="0" smtClean="0"/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Drawing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5257800" cy="487680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Drawing – using shapes or other tools such as the pen or pencil to simulate the experience of drawing on paper.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Pen tool – it uses anchor points and paths to allow you to create straight lines, Bezier lines (curved), and shapes in a countless amount of combinations.  Considered one of the most powerful tools in graphic design.</a:t>
            </a:r>
          </a:p>
          <a:p>
            <a:pPr lvl="3"/>
            <a:r>
              <a:rPr lang="en-US" sz="2000" dirty="0" smtClean="0">
                <a:solidFill>
                  <a:schemeClr val="tx1"/>
                </a:solidFill>
              </a:rPr>
              <a:t>Bezier – a curved segment of a path which uses handles to control the shape of the curve.</a:t>
            </a:r>
          </a:p>
          <a:p>
            <a:endParaRPr lang="en-US" sz="2400" dirty="0"/>
          </a:p>
        </p:txBody>
      </p:sp>
      <p:pic>
        <p:nvPicPr>
          <p:cNvPr id="20482" name="Picture 2" descr="http://media.creativebloq.futurecdn.net/sites/creativebloq.com/files/images/2013/05/Hannah/01%287%29.jpg"/>
          <p:cNvPicPr>
            <a:picLocks noChangeAspect="1" noChangeArrowheads="1"/>
          </p:cNvPicPr>
          <p:nvPr/>
        </p:nvPicPr>
        <p:blipFill>
          <a:blip r:embed="rId2" cstate="print"/>
          <a:srcRect l="14309" r="29756"/>
          <a:stretch>
            <a:fillRect/>
          </a:stretch>
        </p:blipFill>
        <p:spPr bwMode="auto">
          <a:xfrm>
            <a:off x="5867400" y="1981200"/>
            <a:ext cx="3276600" cy="3524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8153400" cy="1103376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Image Trace – a tool in a vector program will take a raster image or scanned drawing and automatically convert it to paths, based on selected settings.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0"/>
            <a:ext cx="369597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10000"/>
            <a:ext cx="365316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Pathfinder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52400" y="2249424"/>
            <a:ext cx="5867400" cy="4525963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>
                <a:solidFill>
                  <a:schemeClr val="tx1"/>
                </a:solidFill>
              </a:rPr>
              <a:t>Pathfinder – a tool that contains four shape options and six pathfinder options that allow you combine multiple objects in a variety to way to create complex shapes.  Some options include:</a:t>
            </a:r>
          </a:p>
          <a:p>
            <a:pPr lvl="2"/>
            <a:endParaRPr lang="en-US" sz="1600" dirty="0" smtClean="0">
              <a:solidFill>
                <a:schemeClr val="tx1"/>
              </a:solidFill>
            </a:endParaRP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Unite – combines all selected shapes into one shape.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Minus Front – subtracts the top shape from the bottom most shape.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Minus Back – subtracts the bottom shape from the top shape.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Divide – separates the selected shapes in individual parts.</a:t>
            </a:r>
          </a:p>
          <a:p>
            <a:endParaRPr lang="en-US" dirty="0"/>
          </a:p>
        </p:txBody>
      </p:sp>
      <p:pic>
        <p:nvPicPr>
          <p:cNvPr id="5" name="Picture 4" descr="PathfinderShpaesProje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4182" y="2209800"/>
            <a:ext cx="2807186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408176"/>
          </a:xfrm>
        </p:spPr>
        <p:txBody>
          <a:bodyPr/>
          <a:lstStyle/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Vector Effects – commands that can be applied to an object, group, or layer to change its characteristics, such as distort and transform, warp, and stylize.</a:t>
            </a:r>
          </a:p>
          <a:p>
            <a:endParaRPr lang="en-US" dirty="0"/>
          </a:p>
        </p:txBody>
      </p:sp>
      <p:sp>
        <p:nvSpPr>
          <p:cNvPr id="3074" name="AutoShape 2" descr="https://cdn.tutsplus.com/vector/uploads/legacy/tuts/000-2011/428-marker/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https://cdn.tutsplus.com/vector/uploads/legacy/tuts/000-2011/428-marker/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https://cdn.tutsplus.com/vector/uploads/legacy/tuts/000-2011/428-marker/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10000"/>
            <a:ext cx="59912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72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Point Type – a line of text that begins at the point that you click, which expands as you type.  The type will not automatically wrap to the next line, you must use enter.</a:t>
            </a:r>
          </a:p>
          <a:p>
            <a:r>
              <a:rPr lang="en-US" dirty="0" smtClean="0"/>
              <a:t>Area Type – uses the boundaries of an area created by dragging a marquee with the type tool to control the flow of text.  When text gets to the end of the boundary, it automatically wraps to the next line.</a:t>
            </a:r>
          </a:p>
          <a:p>
            <a:r>
              <a:rPr lang="en-US" dirty="0" smtClean="0"/>
              <a:t>Type on Path – allows you to attach text to an open or closed path.</a:t>
            </a:r>
          </a:p>
          <a:p>
            <a:r>
              <a:rPr lang="en-US" dirty="0" smtClean="0"/>
              <a:t>Text Wrap – controls how area text flows over or around objects and images.</a:t>
            </a:r>
          </a:p>
          <a:p>
            <a:endParaRPr lang="en-US" dirty="0"/>
          </a:p>
        </p:txBody>
      </p:sp>
      <p:pic>
        <p:nvPicPr>
          <p:cNvPr id="2050" name="Picture 2" descr="http://media.smashingmagazine.com/wp-content/uploads/2011/01/34_changing-shape-of-point-and-area-ty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268340"/>
            <a:ext cx="3543300" cy="1694060"/>
          </a:xfrm>
          <a:prstGeom prst="rect">
            <a:avLst/>
          </a:prstGeom>
          <a:noFill/>
        </p:spPr>
      </p:pic>
      <p:pic>
        <p:nvPicPr>
          <p:cNvPr id="11" name="Picture 10" descr="Type on Pa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114800"/>
            <a:ext cx="2428639" cy="21018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3451</TotalTime>
  <Words>379</Words>
  <Application>Microsoft Office PowerPoint</Application>
  <PresentationFormat>On-screen Show (4:3)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Georgia</vt:lpstr>
      <vt:lpstr>Trebuchet MS</vt:lpstr>
      <vt:lpstr>Wingdings 2</vt:lpstr>
      <vt:lpstr>Urban</vt:lpstr>
      <vt:lpstr>Creating Vectors – Part Two</vt:lpstr>
      <vt:lpstr>Drawing</vt:lpstr>
      <vt:lpstr>Tracing</vt:lpstr>
      <vt:lpstr>The Pathfinder</vt:lpstr>
      <vt:lpstr>Effects</vt:lpstr>
      <vt:lpstr>Type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Vectors</dc:title>
  <dc:creator>Perks</dc:creator>
  <cp:lastModifiedBy>Oviedo, Pamela R.</cp:lastModifiedBy>
  <cp:revision>12</cp:revision>
  <dcterms:created xsi:type="dcterms:W3CDTF">2014-03-30T17:10:54Z</dcterms:created>
  <dcterms:modified xsi:type="dcterms:W3CDTF">2017-10-18T17:25:50Z</dcterms:modified>
</cp:coreProperties>
</file>