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2" r:id="rId2"/>
    <p:sldId id="276" r:id="rId3"/>
    <p:sldId id="266" r:id="rId4"/>
    <p:sldId id="256" r:id="rId5"/>
    <p:sldId id="268" r:id="rId6"/>
    <p:sldId id="273" r:id="rId7"/>
    <p:sldId id="274" r:id="rId8"/>
    <p:sldId id="263" r:id="rId9"/>
    <p:sldId id="269" r:id="rId10"/>
    <p:sldId id="257" r:id="rId11"/>
    <p:sldId id="267" r:id="rId12"/>
    <p:sldId id="258" r:id="rId13"/>
    <p:sldId id="265" r:id="rId14"/>
    <p:sldId id="259" r:id="rId15"/>
    <p:sldId id="260" r:id="rId16"/>
    <p:sldId id="272" r:id="rId17"/>
    <p:sldId id="275" r:id="rId18"/>
    <p:sldId id="261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lyn" initials="J" lastIdx="2" clrIdx="0"/>
  <p:cmAuthor id="1" name="Kathryn" initials="KF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D29078-AF66-4167-A1A6-CB466187D860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E667CE5-C6A1-476A-BED2-623FAABA8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9078-AF66-4167-A1A6-CB466187D860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7CE5-C6A1-476A-BED2-623FAABA8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9078-AF66-4167-A1A6-CB466187D860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7CE5-C6A1-476A-BED2-623FAABA8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9078-AF66-4167-A1A6-CB466187D860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7CE5-C6A1-476A-BED2-623FAABA8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4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9078-AF66-4167-A1A6-CB466187D860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7CE5-C6A1-476A-BED2-623FAABA80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9078-AF66-4167-A1A6-CB466187D860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7CE5-C6A1-476A-BED2-623FAABA80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9078-AF66-4167-A1A6-CB466187D860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7CE5-C6A1-476A-BED2-623FAABA80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9078-AF66-4167-A1A6-CB466187D860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7CE5-C6A1-476A-BED2-623FAABA80E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9078-AF66-4167-A1A6-CB466187D860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7CE5-C6A1-476A-BED2-623FAABA80E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9078-AF66-4167-A1A6-CB466187D860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7CE5-C6A1-476A-BED2-623FAABA80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2D29078-AF66-4167-A1A6-CB466187D860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7CE5-C6A1-476A-BED2-623FAABA80E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D29078-AF66-4167-A1A6-CB466187D860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667CE5-C6A1-476A-BED2-623FAABA80E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2D29078-AF66-4167-A1A6-CB466187D860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E667CE5-C6A1-476A-BED2-623FAABA80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effectLst/>
              </a:rPr>
              <a:t>4.01</a:t>
            </a:r>
            <a:r>
              <a:rPr lang="en-US" sz="6000" dirty="0" smtClean="0"/>
              <a:t> How Web Pages Work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2818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752600"/>
            <a:ext cx="8229600" cy="2514600"/>
          </a:xfrm>
        </p:spPr>
        <p:txBody>
          <a:bodyPr>
            <a:normAutofit/>
          </a:bodyPr>
          <a:lstStyle/>
          <a:p>
            <a:pPr marR="0" rtl="0"/>
            <a:r>
              <a:rPr lang="en-US" sz="3600" b="0" i="0" u="none" strike="noStrike" baseline="0" dirty="0" smtClean="0">
                <a:solidFill>
                  <a:srgbClr val="365F91"/>
                </a:solidFill>
                <a:effectLst/>
                <a:latin typeface="+mn-lt"/>
              </a:rPr>
              <a:t>HTML is a </a:t>
            </a:r>
            <a:r>
              <a:rPr lang="en-US" sz="3600" i="0" u="none" strike="noStrike" baseline="0" dirty="0" smtClean="0">
                <a:solidFill>
                  <a:srgbClr val="365F91"/>
                </a:solidFill>
                <a:effectLst/>
                <a:latin typeface="+mn-lt"/>
              </a:rPr>
              <a:t>markup</a:t>
            </a:r>
            <a:r>
              <a:rPr lang="en-US" sz="3600" b="0" i="0" u="none" strike="noStrike" baseline="0" dirty="0" smtClean="0">
                <a:solidFill>
                  <a:srgbClr val="365F91"/>
                </a:solidFill>
                <a:effectLst/>
                <a:latin typeface="+mn-lt"/>
              </a:rPr>
              <a:t> language which means that special codes are used to define elements. It is not a scripting or a programming language.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4648200"/>
            <a:ext cx="6400800" cy="1905000"/>
          </a:xfrm>
        </p:spPr>
        <p:txBody>
          <a:bodyPr/>
          <a:lstStyle/>
          <a:p>
            <a:pPr marL="109728" marR="0" lvl="0" indent="0" rtl="0">
              <a:buNone/>
            </a:pPr>
            <a:r>
              <a:rPr lang="en-US" b="1" i="0" u="none" strike="noStrike" baseline="0" dirty="0" smtClean="0">
                <a:solidFill>
                  <a:srgbClr val="4F81BD"/>
                </a:solidFill>
              </a:rPr>
              <a:t>HTML code is often referred to as source code. HTML can be coded using a plain text editor.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313" y="552762"/>
            <a:ext cx="329545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4100" b="1" dirty="0">
                <a:solidFill>
                  <a:srgbClr val="365F9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HTML Defined</a:t>
            </a:r>
          </a:p>
        </p:txBody>
      </p:sp>
    </p:spTree>
    <p:extLst>
      <p:ext uri="{BB962C8B-B14F-4D97-AF65-F5344CB8AC3E}">
        <p14:creationId xmlns:p14="http://schemas.microsoft.com/office/powerpoint/2010/main" val="17360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Structure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1" y="1295400"/>
            <a:ext cx="690879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9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036402"/>
            <a:ext cx="4914900" cy="394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109728" marR="0" lvl="0" indent="0" rtl="0">
              <a:buNone/>
            </a:pPr>
            <a:endParaRPr lang="en-US" b="1" i="0" u="none" strike="noStrike" baseline="0" dirty="0" smtClean="0">
              <a:solidFill>
                <a:srgbClr val="4F81BD"/>
              </a:solidFill>
              <a:latin typeface="Times New Roman"/>
            </a:endParaRPr>
          </a:p>
          <a:p>
            <a:pPr marR="0" lvl="0" rtl="0"/>
            <a:r>
              <a:rPr lang="en-US" b="1" dirty="0" smtClean="0">
                <a:solidFill>
                  <a:srgbClr val="4F81BD"/>
                </a:solidFill>
                <a:cs typeface="Simplified Arabic" panose="02020603050405020304" pitchFamily="18" charset="-78"/>
              </a:rPr>
              <a:t>Web servers are also called web hosts.</a:t>
            </a:r>
          </a:p>
          <a:p>
            <a:pPr marR="0" lvl="0" rtl="0"/>
            <a:r>
              <a:rPr lang="en-US" b="1" dirty="0" smtClean="0">
                <a:solidFill>
                  <a:srgbClr val="4F81BD"/>
                </a:solidFill>
                <a:cs typeface="Simplified Arabic" panose="02020603050405020304" pitchFamily="18" charset="-78"/>
              </a:rPr>
              <a:t>The web server fetches pages by request and sends them to the client’s browser.</a:t>
            </a:r>
            <a:endParaRPr lang="en-US" b="1" i="0" u="none" strike="noStrike" baseline="0" dirty="0" smtClean="0">
              <a:solidFill>
                <a:srgbClr val="4F81BD"/>
              </a:solidFill>
              <a:cs typeface="Simplified Arabic" panose="02020603050405020304" pitchFamily="18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Web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Address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7500"/>
          </a:bodyPr>
          <a:lstStyle/>
          <a:p>
            <a:pPr marR="0" rtl="0"/>
            <a:r>
              <a:rPr lang="en-US" i="0" u="none" strike="noStrike" baseline="0" dirty="0" smtClean="0">
                <a:solidFill>
                  <a:srgbClr val="365F91"/>
                </a:solidFill>
              </a:rPr>
              <a:t>An address or </a:t>
            </a:r>
            <a:r>
              <a:rPr lang="en-US" b="1" i="0" u="none" strike="noStrike" baseline="0" dirty="0" smtClean="0">
                <a:solidFill>
                  <a:srgbClr val="365F91"/>
                </a:solidFill>
              </a:rPr>
              <a:t>Uniform Resource Locator </a:t>
            </a:r>
            <a:r>
              <a:rPr lang="en-US" i="0" u="none" strike="noStrike" baseline="0" dirty="0" smtClean="0">
                <a:solidFill>
                  <a:srgbClr val="365F91"/>
                </a:solidFill>
              </a:rPr>
              <a:t>(URL) is the method for locating a document on the Web. The URL typically points to the home page or default page (often index.html) that is located in the </a:t>
            </a:r>
            <a:r>
              <a:rPr lang="en-US" b="1" i="0" u="none" strike="noStrike" baseline="0" dirty="0" smtClean="0">
                <a:solidFill>
                  <a:srgbClr val="365F91"/>
                </a:solidFill>
              </a:rPr>
              <a:t>root</a:t>
            </a:r>
            <a:r>
              <a:rPr lang="en-US" i="0" u="none" strike="noStrike" baseline="0" dirty="0" smtClean="0">
                <a:solidFill>
                  <a:srgbClr val="365F91"/>
                </a:solidFill>
              </a:rPr>
              <a:t> folder of the website.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54673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9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1275"/>
            <a:ext cx="8229600" cy="1524000"/>
          </a:xfrm>
        </p:spPr>
        <p:txBody>
          <a:bodyPr>
            <a:normAutofit/>
          </a:bodyPr>
          <a:lstStyle/>
          <a:p>
            <a:pPr marR="0" rtl="0"/>
            <a:r>
              <a:rPr lang="en-US" sz="3200" b="0" i="0" u="none" strike="noStrike" baseline="0" dirty="0" smtClean="0">
                <a:solidFill>
                  <a:srgbClr val="365F91"/>
                </a:solidFill>
                <a:effectLst/>
                <a:latin typeface="+mn-lt"/>
              </a:rPr>
              <a:t>A </a:t>
            </a:r>
            <a:r>
              <a:rPr lang="en-US" sz="3200" i="0" u="none" strike="noStrike" baseline="0" dirty="0" smtClean="0">
                <a:solidFill>
                  <a:srgbClr val="365F91"/>
                </a:solidFill>
                <a:effectLst/>
                <a:latin typeface="+mn-lt"/>
              </a:rPr>
              <a:t>Web site </a:t>
            </a:r>
            <a:r>
              <a:rPr lang="en-US" sz="3200" b="0" i="0" u="none" strike="noStrike" baseline="0" dirty="0" smtClean="0">
                <a:solidFill>
                  <a:srgbClr val="365F91"/>
                </a:solidFill>
                <a:effectLst/>
                <a:latin typeface="+mn-lt"/>
              </a:rPr>
              <a:t>is typically a collection of related webpages with a starting point or home page.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800600"/>
            <a:ext cx="8229600" cy="1206691"/>
          </a:xfrm>
        </p:spPr>
        <p:txBody>
          <a:bodyPr>
            <a:normAutofit lnSpcReduction="10000"/>
          </a:bodyPr>
          <a:lstStyle/>
          <a:p>
            <a:pPr marR="0" lvl="0" rtl="0"/>
            <a:r>
              <a:rPr lang="en-US" b="1" i="0" u="none" strike="noStrike" baseline="0" dirty="0" smtClean="0">
                <a:solidFill>
                  <a:srgbClr val="4F81BD"/>
                </a:solidFill>
                <a:latin typeface="Times New Roman"/>
              </a:rPr>
              <a:t>Web pages are organized in a directory structure on a web server. The web server runs special software to serve up the content by responding to requests.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21267"/>
            <a:ext cx="4482766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What is a 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Web site</a:t>
            </a:r>
            <a:r>
              <a:rPr 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4104564" cy="237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55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pPr marR="0" lvl="0" rtl="0"/>
            <a:r>
              <a:rPr lang="en-US" i="0" u="none" strike="noStrike" baseline="0" dirty="0" smtClean="0">
                <a:solidFill>
                  <a:srgbClr val="4F81BD"/>
                </a:solidFill>
              </a:rPr>
              <a:t>The documents within a web site are typically </a:t>
            </a:r>
            <a:r>
              <a:rPr lang="en-US" b="1" i="0" u="none" strike="noStrike" baseline="0" dirty="0" smtClean="0">
                <a:solidFill>
                  <a:srgbClr val="4F81BD"/>
                </a:solidFill>
              </a:rPr>
              <a:t>hyperlinked</a:t>
            </a:r>
            <a:r>
              <a:rPr lang="en-US" i="0" u="none" strike="noStrike" baseline="0" dirty="0" smtClean="0">
                <a:solidFill>
                  <a:srgbClr val="4F81BD"/>
                </a:solidFill>
              </a:rPr>
              <a:t> and a navigation system (or menu) permits the user to move between pages.</a:t>
            </a:r>
          </a:p>
          <a:p>
            <a:pPr marR="0" lvl="0" rtl="0"/>
            <a:r>
              <a:rPr lang="en-US" i="0" u="none" strike="noStrike" baseline="0" dirty="0" smtClean="0">
                <a:solidFill>
                  <a:srgbClr val="4F81BD"/>
                </a:solidFill>
              </a:rPr>
              <a:t>A simple website could be organized in just one folder, but large websites need to be organized in some manner</a:t>
            </a:r>
            <a:r>
              <a:rPr lang="en-US" i="0" u="none" strike="noStrike" dirty="0" smtClean="0">
                <a:solidFill>
                  <a:srgbClr val="4F81BD"/>
                </a:solidFill>
              </a:rPr>
              <a:t> because of the large number of files</a:t>
            </a:r>
            <a:r>
              <a:rPr lang="en-US" i="0" u="none" strike="noStrike" dirty="0" smtClean="0">
                <a:solidFill>
                  <a:srgbClr val="4F81BD"/>
                </a:solidFill>
                <a:latin typeface="Times New Roman"/>
              </a:rPr>
              <a:t>.</a:t>
            </a:r>
            <a:endParaRPr lang="en-US" i="0" u="none" strike="noStrike" baseline="0" dirty="0" smtClean="0">
              <a:solidFill>
                <a:srgbClr val="4F81BD"/>
              </a:solidFill>
              <a:latin typeface="Times New Roman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Hyperlinks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30836"/>
            <a:ext cx="3886200" cy="272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26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and Absolute Links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 relative link means that it is relative to the current document. The Web server knows the location of the current document so it knows how to find relative links.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An absolute link defines the location of the document including the protocol required to get the document, the server, the directory and the name of the document.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and absolute 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762" y="1524000"/>
            <a:ext cx="87630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200" b="1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&lt;a </a:t>
            </a:r>
            <a:r>
              <a:rPr lang="en-US" sz="3200" b="1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href</a:t>
            </a:r>
            <a:r>
              <a:rPr lang="en-US" sz="3200" b="1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=“notes.html”&gt;Notes&lt;/a&gt;</a:t>
            </a:r>
          </a:p>
          <a:p>
            <a:pPr marL="109728" indent="0">
              <a:buNone/>
            </a:pPr>
            <a:r>
              <a:rPr lang="en-US" sz="3200" b="1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&lt;a </a:t>
            </a:r>
            <a:r>
              <a:rPr lang="en-US" sz="3200" b="1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href</a:t>
            </a:r>
            <a:r>
              <a:rPr lang="en-US" sz="3200" b="1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=“/biology/notes.html”&gt;Notes&lt;/a&gt;</a:t>
            </a:r>
          </a:p>
          <a:p>
            <a:pPr marL="109728" indent="0">
              <a:buNone/>
            </a:pPr>
            <a:r>
              <a:rPr lang="en-US" dirty="0" smtClean="0"/>
              <a:t>Relative links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sz="2800" b="1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&lt;a </a:t>
            </a:r>
            <a:r>
              <a:rPr lang="en-US" sz="2800" b="1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href</a:t>
            </a:r>
            <a:r>
              <a:rPr lang="en-US" sz="2800" b="1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=“http://www.w3.org/Consortium/mission”&gt;</a:t>
            </a:r>
          </a:p>
          <a:p>
            <a:pPr marL="109728" indent="0">
              <a:buNone/>
            </a:pPr>
            <a:r>
              <a:rPr lang="en-US" sz="2800" b="1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Mission statement&lt;/a&gt;</a:t>
            </a:r>
          </a:p>
          <a:p>
            <a:pPr marL="109728" indent="0">
              <a:buNone/>
            </a:pPr>
            <a:r>
              <a:rPr lang="en-US" dirty="0" smtClean="0"/>
              <a:t>Absolute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91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/>
            <a:r>
              <a:rPr lang="en-US" dirty="0"/>
              <a:t>Webpage Development Standards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i="0" u="none" strike="noStrike" baseline="0" dirty="0" smtClean="0">
                <a:solidFill>
                  <a:srgbClr val="4F81BD"/>
                </a:solidFill>
              </a:rPr>
              <a:t>The World Wide Web Consortium (W3C) is an international community that develops open standards. </a:t>
            </a:r>
          </a:p>
          <a:p>
            <a:pPr marR="0" lvl="0" rtl="0"/>
            <a:r>
              <a:rPr lang="en-US" i="0" u="none" strike="noStrike" baseline="0" dirty="0" smtClean="0">
                <a:solidFill>
                  <a:srgbClr val="4F81BD"/>
                </a:solidFill>
              </a:rPr>
              <a:t>An </a:t>
            </a:r>
            <a:r>
              <a:rPr lang="en-US" b="1" i="0" u="none" strike="noStrike" baseline="0" dirty="0" smtClean="0">
                <a:solidFill>
                  <a:srgbClr val="4F81BD"/>
                </a:solidFill>
              </a:rPr>
              <a:t>open standard </a:t>
            </a:r>
            <a:r>
              <a:rPr lang="en-US" i="0" u="none" strike="noStrike" baseline="0" dirty="0" smtClean="0">
                <a:solidFill>
                  <a:srgbClr val="4F81BD"/>
                </a:solidFill>
              </a:rPr>
              <a:t>is a standard that is publicly available and has various rights to use associated with it, and may also have various properties of how it was designed (e.g. open process) </a:t>
            </a:r>
          </a:p>
          <a:p>
            <a:pPr marR="0" lvl="0" rtl="0"/>
            <a:r>
              <a:rPr lang="en-US" i="0" u="none" strike="noStrike" baseline="0" dirty="0" smtClean="0">
                <a:solidFill>
                  <a:srgbClr val="4F81BD"/>
                </a:solidFill>
              </a:rPr>
              <a:t>The W3C developed the standards for HTML and CSS.</a:t>
            </a:r>
          </a:p>
        </p:txBody>
      </p:sp>
    </p:spTree>
    <p:extLst>
      <p:ext uri="{BB962C8B-B14F-4D97-AF65-F5344CB8AC3E}">
        <p14:creationId xmlns:p14="http://schemas.microsoft.com/office/powerpoint/2010/main" val="32883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/>
            <a:r>
              <a:rPr lang="en-US" dirty="0"/>
              <a:t>Webpage Development Standards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534400" cy="4525963"/>
          </a:xfrm>
        </p:spPr>
        <p:txBody>
          <a:bodyPr>
            <a:normAutofit/>
          </a:bodyPr>
          <a:lstStyle/>
          <a:p>
            <a:pPr marR="0" lvl="0" rtl="0"/>
            <a:r>
              <a:rPr lang="en-US" i="0" u="none" strike="noStrike" baseline="0" dirty="0" smtClean="0">
                <a:solidFill>
                  <a:srgbClr val="4F81BD"/>
                </a:solidFill>
              </a:rPr>
              <a:t>The W3C mission is to lead the World Wide Web to its full potential by developing protocols and guidelines that ensure the long-term growth of the Web.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63" y="2819400"/>
            <a:ext cx="7467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3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95"/>
            <a:ext cx="3810000" cy="250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914399"/>
          </a:xfrm>
        </p:spPr>
        <p:txBody>
          <a:bodyPr/>
          <a:lstStyle/>
          <a:p>
            <a:pPr algn="l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9600" y="1524000"/>
            <a:ext cx="5029200" cy="3211111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smtClean="0"/>
              <a:t>Topics in this presentation: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The Web and how it works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Difference between Web pages and web sites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Web browsers and Web servers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HTML purpose and structure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W3C and Standards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82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pPr marR="0"/>
            <a:r>
              <a:rPr lang="en-US" dirty="0"/>
              <a:t>Webpage Development Standards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i="0" u="none" strike="noStrike" baseline="0" dirty="0" smtClean="0">
                <a:solidFill>
                  <a:srgbClr val="4F81BD"/>
                </a:solidFill>
              </a:rPr>
              <a:t>The HTML standards are constantly evolving to meet the needs of Web users. The current standard is HTML5.</a:t>
            </a:r>
          </a:p>
          <a:p>
            <a:pPr marR="0" lvl="0" rtl="0"/>
            <a:r>
              <a:rPr lang="en-US" i="0" u="none" strike="noStrike" baseline="0" dirty="0" smtClean="0">
                <a:solidFill>
                  <a:srgbClr val="4F81BD"/>
                </a:solidFill>
              </a:rPr>
              <a:t>The W3C also creates standards for website accessibility, mobile web, etc.</a:t>
            </a:r>
          </a:p>
          <a:p>
            <a:pPr marR="0" lvl="0" rtl="0"/>
            <a:r>
              <a:rPr lang="en-US" i="0" u="none" strike="noStrike" baseline="0" dirty="0" smtClean="0">
                <a:solidFill>
                  <a:srgbClr val="4F81BD"/>
                </a:solidFill>
              </a:rPr>
              <a:t>The W3C has a </a:t>
            </a:r>
            <a:r>
              <a:rPr lang="en-US" b="1" i="0" u="none" strike="noStrike" baseline="0" dirty="0" smtClean="0">
                <a:solidFill>
                  <a:srgbClr val="4F81BD"/>
                </a:solidFill>
              </a:rPr>
              <a:t>Web Accessibility Initiative (WAI) </a:t>
            </a:r>
            <a:r>
              <a:rPr lang="en-US" i="0" u="none" strike="noStrike" baseline="0" dirty="0" smtClean="0">
                <a:solidFill>
                  <a:srgbClr val="4F81BD"/>
                </a:solidFill>
              </a:rPr>
              <a:t>which develops strategies, guidelines, and resources to help make the Web accessible to people with disabilities.</a:t>
            </a:r>
          </a:p>
        </p:txBody>
      </p:sp>
    </p:spTree>
    <p:extLst>
      <p:ext uri="{BB962C8B-B14F-4D97-AF65-F5344CB8AC3E}">
        <p14:creationId xmlns:p14="http://schemas.microsoft.com/office/powerpoint/2010/main" val="25793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Simplified Explanation of Web browser and Web Server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141427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800" dirty="0">
                <a:solidFill>
                  <a:srgbClr val="4F81BD"/>
                </a:solidFill>
              </a:rPr>
              <a:t>The content on the Web is available because the </a:t>
            </a:r>
            <a:r>
              <a:rPr lang="en-US" sz="3800" b="1" dirty="0">
                <a:solidFill>
                  <a:srgbClr val="4F81BD"/>
                </a:solidFill>
              </a:rPr>
              <a:t>Web</a:t>
            </a:r>
            <a:r>
              <a:rPr lang="en-US" sz="3800" dirty="0">
                <a:solidFill>
                  <a:srgbClr val="4F81BD"/>
                </a:solidFill>
              </a:rPr>
              <a:t> is a network of computers all over the world.</a:t>
            </a:r>
          </a:p>
          <a:p>
            <a:pPr lvl="0"/>
            <a:r>
              <a:rPr lang="en-US" sz="3800" dirty="0">
                <a:solidFill>
                  <a:srgbClr val="4F81BD"/>
                </a:solidFill>
              </a:rPr>
              <a:t>The interconnected devices on the Web use a communication standard known as </a:t>
            </a:r>
            <a:r>
              <a:rPr lang="en-US" sz="3800" b="1" dirty="0">
                <a:solidFill>
                  <a:srgbClr val="4F81BD"/>
                </a:solidFill>
              </a:rPr>
              <a:t>http</a:t>
            </a:r>
            <a:r>
              <a:rPr lang="en-US" sz="3800" dirty="0">
                <a:solidFill>
                  <a:srgbClr val="4F81BD"/>
                </a:solidFill>
              </a:rPr>
              <a:t> (hypertext transfer protocol).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7456486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dirty="0" smtClean="0">
                <a:solidFill>
                  <a:srgbClr val="365F91"/>
                </a:solidFill>
              </a:rPr>
              <a:t>What are Web Pages</a:t>
            </a:r>
            <a:endParaRPr lang="en-US" b="1" i="0" u="none" strike="noStrike" baseline="0" dirty="0" smtClean="0">
              <a:solidFill>
                <a:srgbClr val="365F9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4819660" cy="4525963"/>
          </a:xfrm>
        </p:spPr>
        <p:txBody>
          <a:bodyPr>
            <a:normAutofit fontScale="92500" lnSpcReduction="10000"/>
          </a:bodyPr>
          <a:lstStyle/>
          <a:p>
            <a:pPr marR="0" lvl="0" rtl="0"/>
            <a:r>
              <a:rPr lang="en-US" i="0" u="none" strike="noStrike" baseline="0" dirty="0" smtClean="0">
                <a:solidFill>
                  <a:srgbClr val="4F81BD"/>
                </a:solidFill>
              </a:rPr>
              <a:t>A </a:t>
            </a:r>
            <a:r>
              <a:rPr lang="en-US" b="1" i="0" u="none" strike="noStrike" baseline="0" dirty="0" smtClean="0">
                <a:solidFill>
                  <a:srgbClr val="4F81BD"/>
                </a:solidFill>
              </a:rPr>
              <a:t>web page </a:t>
            </a:r>
            <a:r>
              <a:rPr lang="en-US" i="0" u="none" strike="noStrike" baseline="0" dirty="0" smtClean="0">
                <a:solidFill>
                  <a:srgbClr val="4F81BD"/>
                </a:solidFill>
              </a:rPr>
              <a:t>is a document which can display text, graphics, audio, video and other elements through a web browser.</a:t>
            </a:r>
          </a:p>
          <a:p>
            <a:pPr marR="0" lvl="0" rtl="0"/>
            <a:r>
              <a:rPr lang="en-US" i="0" u="none" strike="noStrike" baseline="0" dirty="0" smtClean="0">
                <a:solidFill>
                  <a:srgbClr val="4F81BD"/>
                </a:solidFill>
              </a:rPr>
              <a:t>Web pages are documents stored on </a:t>
            </a:r>
            <a:r>
              <a:rPr lang="en-US" b="1" i="0" u="none" strike="noStrike" baseline="0" dirty="0" smtClean="0">
                <a:solidFill>
                  <a:srgbClr val="4F81BD"/>
                </a:solidFill>
              </a:rPr>
              <a:t>web servers</a:t>
            </a:r>
            <a:r>
              <a:rPr lang="en-US" i="0" u="none" strike="noStrike" baseline="0" dirty="0" smtClean="0">
                <a:solidFill>
                  <a:srgbClr val="4F81BD"/>
                </a:solidFill>
              </a:rPr>
              <a:t>.</a:t>
            </a:r>
          </a:p>
          <a:p>
            <a:pPr marR="0" lvl="0" rtl="0"/>
            <a:r>
              <a:rPr lang="en-US" i="0" u="none" strike="noStrike" baseline="0" dirty="0" smtClean="0">
                <a:solidFill>
                  <a:srgbClr val="4F81BD"/>
                </a:solidFill>
              </a:rPr>
              <a:t>Web pages contain instructions on how to display content. The most common instructions are in </a:t>
            </a:r>
            <a:r>
              <a:rPr lang="en-US" b="1" i="0" u="none" strike="noStrike" baseline="0" dirty="0" smtClean="0">
                <a:solidFill>
                  <a:srgbClr val="4F81BD"/>
                </a:solidFill>
              </a:rPr>
              <a:t>hypertext markup language </a:t>
            </a:r>
            <a:r>
              <a:rPr lang="en-US" i="0" u="none" strike="noStrike" baseline="0" dirty="0" smtClean="0">
                <a:solidFill>
                  <a:srgbClr val="4F81BD"/>
                </a:solidFill>
              </a:rPr>
              <a:t>(HTML).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60" y="40659"/>
            <a:ext cx="3818902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5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tevensna\AppData\Local\Microsoft\Windows\Temporary Internet Files\Content.IE5\NO9M8LUP\MC9004369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3" y="312700"/>
            <a:ext cx="1419225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578708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request a web document through your Web browser.</a:t>
            </a:r>
            <a:endParaRPr lang="en-US" dirty="0"/>
          </a:p>
        </p:txBody>
      </p:sp>
      <p:pic>
        <p:nvPicPr>
          <p:cNvPr id="2050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91768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tevensna\AppData\Local\Microsoft\Windows\Temporary Internet Files\Content.IE5\CPZUTDP9\MC90043524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267" y="3642531"/>
            <a:ext cx="2025127" cy="400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tevensna\AppData\Local\Microsoft\Windows\Temporary Internet Files\Content.IE5\C8A71729\MC900434845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132" y="501191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32380" y="1953659"/>
            <a:ext cx="130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DNS Server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77517" y="4325682"/>
            <a:ext cx="2586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 Host or Web Server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2482" y="2781038"/>
            <a:ext cx="255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 computing device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5211739" y="988237"/>
            <a:ext cx="1905000" cy="766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68559">
            <a:off x="6637888" y="3180545"/>
            <a:ext cx="987424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ight Arrow 14"/>
          <p:cNvSpPr/>
          <p:nvPr/>
        </p:nvSpPr>
        <p:spPr>
          <a:xfrm rot="10800000">
            <a:off x="3069184" y="2662872"/>
            <a:ext cx="1905000" cy="766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29981" y="2460216"/>
            <a:ext cx="2109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Checks domain name and finds address of web server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2977" y="5029200"/>
            <a:ext cx="2242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Sends requested document to your 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5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852" y="952090"/>
            <a:ext cx="6644148" cy="590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Servers and IP addresses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3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addresses are required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194457" cy="381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59227" y="54864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IP address is a </a:t>
            </a:r>
            <a:r>
              <a:rPr lang="en-US" dirty="0"/>
              <a:t>unique string of numbers separated by periods that identifies each computer using the Internet Protocol to communicate over a network</a:t>
            </a:r>
          </a:p>
        </p:txBody>
      </p:sp>
    </p:spTree>
    <p:extLst>
      <p:ext uri="{BB962C8B-B14F-4D97-AF65-F5344CB8AC3E}">
        <p14:creationId xmlns:p14="http://schemas.microsoft.com/office/powerpoint/2010/main" val="222225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Web Browser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7500"/>
          </a:bodyPr>
          <a:lstStyle/>
          <a:p>
            <a:pPr marR="0" rtl="0"/>
            <a:r>
              <a:rPr lang="en-US" i="0" u="none" strike="noStrike" baseline="0" dirty="0" smtClean="0">
                <a:solidFill>
                  <a:srgbClr val="0070C0"/>
                </a:solidFill>
              </a:rPr>
              <a:t>HTML code is interpreted by a </a:t>
            </a:r>
            <a:r>
              <a:rPr lang="en-US" b="1" i="0" u="none" strike="noStrike" baseline="0" dirty="0" smtClean="0">
                <a:solidFill>
                  <a:srgbClr val="0070C0"/>
                </a:solidFill>
              </a:rPr>
              <a:t>web browser</a:t>
            </a:r>
            <a:r>
              <a:rPr lang="en-US" i="0" u="none" strike="noStrike" baseline="0" dirty="0" smtClean="0">
                <a:solidFill>
                  <a:srgbClr val="0070C0"/>
                </a:solidFill>
              </a:rPr>
              <a:t>. (a software application designed to retrieve and present content on the Web)</a:t>
            </a:r>
          </a:p>
          <a:p>
            <a:pPr lvl="0"/>
            <a:r>
              <a:rPr lang="en-US" dirty="0">
                <a:solidFill>
                  <a:srgbClr val="0070C0"/>
                </a:solidFill>
              </a:rPr>
              <a:t>The web browser fetches a Web page from a </a:t>
            </a:r>
            <a:r>
              <a:rPr lang="en-US" b="1" dirty="0">
                <a:solidFill>
                  <a:srgbClr val="0070C0"/>
                </a:solidFill>
              </a:rPr>
              <a:t>server</a:t>
            </a:r>
            <a:r>
              <a:rPr lang="en-US" dirty="0">
                <a:solidFill>
                  <a:srgbClr val="0070C0"/>
                </a:solidFill>
              </a:rPr>
              <a:t> by a </a:t>
            </a:r>
            <a:r>
              <a:rPr lang="en-US" b="1" dirty="0">
                <a:solidFill>
                  <a:srgbClr val="0070C0"/>
                </a:solidFill>
              </a:rPr>
              <a:t>request</a:t>
            </a:r>
            <a:r>
              <a:rPr lang="en-US" dirty="0">
                <a:solidFill>
                  <a:srgbClr val="0070C0"/>
                </a:solidFill>
              </a:rPr>
              <a:t>. A standard </a:t>
            </a:r>
            <a:r>
              <a:rPr lang="en-US" b="1" dirty="0">
                <a:solidFill>
                  <a:srgbClr val="0070C0"/>
                </a:solidFill>
              </a:rPr>
              <a:t>http</a:t>
            </a:r>
            <a:r>
              <a:rPr lang="en-US" dirty="0">
                <a:solidFill>
                  <a:srgbClr val="0070C0"/>
                </a:solidFill>
              </a:rPr>
              <a:t> request </a:t>
            </a:r>
            <a:r>
              <a:rPr lang="en-US" dirty="0" smtClean="0">
                <a:solidFill>
                  <a:srgbClr val="0070C0"/>
                </a:solidFill>
              </a:rPr>
              <a:t>includes </a:t>
            </a:r>
            <a:r>
              <a:rPr lang="en-US" dirty="0">
                <a:solidFill>
                  <a:srgbClr val="0070C0"/>
                </a:solidFill>
              </a:rPr>
              <a:t>a page address. For example:  http://www.w3.org/standards/about.html </a:t>
            </a:r>
          </a:p>
          <a:p>
            <a:pPr marR="0" rtl="0"/>
            <a:endParaRPr lang="en-US" b="1" i="0" u="none" strike="noStrike" baseline="0" dirty="0" smtClean="0">
              <a:solidFill>
                <a:schemeClr val="accent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00600"/>
            <a:ext cx="457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48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100" y="989462"/>
            <a:ext cx="7719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http://www.w3.org/standards/about.html</a:t>
            </a:r>
            <a:endParaRPr lang="en-US" sz="3200" dirty="0"/>
          </a:p>
        </p:txBody>
      </p:sp>
      <p:sp>
        <p:nvSpPr>
          <p:cNvPr id="5" name="AutoShape 4" descr="data:image/png;base64,iVBORw0KGgoAAAANSUhEUgAABUUAAAJwCAYAAACu8gBcAAAgAElEQVR4XuydB5xV1bX/F0yBgYGh96qIIFixY1ciij1EE6NR89RYotEkvpieZ8p7ie+faspToyZ2o8QWxYgVFQsKiCJNpEnvMMD0/157nd856+x77zTgSlnXD2/uPWefXX5733mffOe31mrR/er761q0IKqrI//C+5buTR3/F13nny1bSju+h3bcxn3ybfm670O6ohrXuMBdq3XPFLRsQTXuTWGB/ESbFjyOa8c/8cJb7rfW34tvpebJ9/nFY/uf0dwwFp7CvLkfPIN7RYUt/Xz0vKVPXqe04n4LC1pSdU0tcXu0rXbP8dxFj0STQvdgJFvclj/zWlgPvHiefJ3Hx1g8lWzj8jM8Ns+BXzym1zHqjudXy/Nx9zCCngOe4fn6ufCYPL6aP/fN/dTU1sZ7KTpEOkeHgdfKa/FnJOqP+8c6uBnmJXOM9p7PAA5UJEJyvvhsJOvD3H3/UX9+3GivsE6eB15oxz9xJtxS/Fz8OYrOqeyfnFmZs6wPfUG/aKjU+fJ9uT71uHJGpC+cY76Pc8X39Bx9e/W9kbFl3zFm/EC0V/o7qu/F/aqLmEu2ds25tua285rzmD1jCpgCpoApYAqYAqaAKWAKmAKmgClgCpgCpkCzFOjy9Ueb9VxTHmrBUBQAVEOjGEQFIInBDYMtbov3AscEPnnwqaAgAyaATw1/+H02IIrJC3wCuEsgG9/XANf3E80RwBMQrMhBNgAy/skQkl88X4Gt8gTDQR5LnpMZoK2ePyCmtG1BxQ5Sbq2qiaGavx/1CxAGqIhxuG8NNgEhuT++Ln2k1wutvH7RPOU5mayGloB1fI374iZ6LnytqtpBz2iuuu9Yex4H0DO6CB2kvayhwNFm/R5r52cBM4EDNUTU0FHmWBfDTn14GTprQBxCXm4LgBvDVQUbNX/F+xBmSh8yDmAvzw8QO9FEwC7+UOBhcnRuuK0/Z9EgGIO1577wWc/HA/poz6Fpar7RwBqo8qWAKafgO+bKZyTbOrW2TXlvULQpallbU8AUMAVMAVPAFDAFTAFTwBQwBUwBU8AU2FYF8gJFe17zQJ0GaYBhHhRFzlA4LAFB2e0IgIRFAjQC6HnYFbj68AyAI99nsMZgC8CL+xEXZOSIdP1kg7WhuICecCgCHgEYcnuGWDx2ZXWNA7cOmLpr/BkwEtAJwIo/A1JqOMX9wO3K4NVDwAhYcXuvk1+bA5A1dR6eAhgyJKt0QNG7S6NFYB4AnjGQxmJcO9FKxuXx+YX2mDd01doA3AECa1euXhNcmrwfCcRLXLC8H3wPz8cw0g0GiMhrYm35xbow1ATwxJwFEibQF4BZ1iCnIHS7ArBm7Hn0DBykcCtDe+6u2s0b5we66p8Yk+dX7fZKv7TbNHkfgehoL6C93w8Fg7GOEJKjPfqT58QlmoBdmQXmpv+ooMfDXOXspd2oBkXD02KfTQFTwBQwBUwBU8AUMAVMAVPAFDAFTAFTYFdRIC9QlJ2iMVxx7zi8nV/eFRe5KwWKZobDCwTSIfcJ8MKzErYsL+2s0w5NXAc40/MBkI1DmxU84rkyiAPM4rY6FBqfNWRkeBS7QD18FVcjQ0G4+mLnJc/ZQ1oBdTrUGprAbcoAEOOF4fvsnAVsBhjWABSQVbfT8BPAGbrAQcuf5ZnE2YlxdCh4CBn5GXE9yvN+7u69RoKik6QKwB7C9Rp+gbhtGMaONSG8HmtgoA6tuB9A0hAehv3pMTXg9X24PmOgqs6jdnZKu7SjUzuV41D3wGmKswMd4AgF2OX583qSM8taJCkQ0C/fB7eEkzneTwVFwz3Itr5s0FivxZyi4Qm1z6aAKWAKmAKmgClgCpgCpoApYAqYAqaAKbArKZAXKNrtqvvrkOczzgmqwCNgEqAO3HgMeBgWhqBT55sENAVUzNa/dnYijB9jKaNkat/g/AN8FHemhJ3DgafhKOAed4Iwae3cBEj047p/CBVnYMgvODuhBdbOnxmAASxqGMruUJ2rFMAXeTs1TMOcAI8ZsrHTkt2YyMfpnZdReL2er1+Tcq6GrkKMy3Pm/hB2jzWG8BT5YkNYyXPkeUHrqmguOoQfaQFCsBfmIEXYOOaSC4gibyo2H/3CiZtyfEYwk88Mcq3KmgVWa7jp9y0CmYCbAJZJ2oDItRr1IWcncTDjOfSDOQI2h47ccHx9VpXJM07roJ/X843BrvpGAObHOkWQfHv9srPw+e2lpPVjCpgCpoApYAqYAqaAKWAKmAKmgClgCpgCjVEgL1CUw+dR9AVACLkxAf2Q1zEO83U3JOxccjHCQQhHoS42A/jGfWmnXhJOnRR04vsSdq+K3niXquBCDax8UH1EEeO8nEHBJy2ydn/CpQrwpAsG+VyRrmMNOLE+wEudN5WvsS6AgwiV1+5ND48jhyTCpJHTE+7T2NUaTRrz4DWjiFIMvdwbhJTHqQhcOwGpCZIEINXzx22EegsEFS3DQk3auQt3qv7J/WKeeM+AL3H1ikOWX1JwS3KxhiAW7kusT6dzSBycchdOX+im3co4I7FO0b4kqR1kfB2WjucTbTm/qQrv907n5IwmeUOjPVCHDO5fPTft4ISjVp9n/b3w61P9YY/1Hwcy4W2ii163hc835lestTEFTAFTwBQwBUwBU8AUMAVMAVPAFDAFTIGdUYG8QVGAGTgV4U6Mc1jiRqQS3JTZXKIeknmwKXhH4J8AJMA3XTVeXJfiwEPOT4ZScHxqV6iHRr6vBFpJGLtMUEM8wDrtokRRH1mvPKXD2uGGTKBpkqsRrkYATg3+MBb36yEbzyUKu0e+S2ii836GYdBxiDlyhwYAEVAREBfw2a89dkgmFeHRDtpgT3RBIWgB2AgXp05pANDJz3tA60Fh4qoNARxvvYa6ft8iTTS0xbnTeUXZbaoLX2GvdUi6uCzlBXAYVnPXcBZfblxDvlvtEuU14Hzo84WzmFSSl970WdFgFtAS89NOUu2KDnOKYo5YU+j4lbMlraB9si6NUuX7YVBUK2rvTQFTwBQwBUwBU8AUMAVMAVPAFDAFTAFTYFdSIK9QVIedBww05e4TiJlALl2oBsWHQncciikBiiLUHbkVdeg7HKBwlQqAS5ybKP7koaMHrpLPMnaCuvn5EG/vZJVwce0IRUg64JI+EIDAmKcGUACMEuKPEPsEVIUh4ICuvA6eAyq+axAL+Oedp9E8vQNXhalXuOr2/OLrAqtdUSregwg8A7KG+VhRHV67dwUgy5wBAbkv9MEh8TpHKbcVUJgu5MPzQTEj/lnkUgXw+gBtoRsAsdaa+5ICVFy4SeC5do9yW5wp7A1Ao7/n/sGdy5/hXOVn2Lns1+hdrwlYT9pIj9DEr8v9Jy7WBJBzcSaZM9ytSY5dnH2dGgFIMgGnCaQM851qGAr4GkLe8JeUBq31AdHYGWxQdFf6PW9zNQVMAVPAFDAFTAFTwBQwBUwBU8AUMAVMgUCBvEDRXte68PkIDumw8dCNqJ1n2iWYzQmKqvI6LD8MAU7C2QV6CvCSwk0o9gSwlThBBXYB4nF7/sxQDtXZEYbOYJEBH+Ao4B8gnnZNAmgCimrAyc/z7PxzDDdTTkaBtXG+TYaWEaDVYBnh/YBgyHGaCyh7LSLHKdZa6aAjcpx6YBc5UQEnARs1rAzzUsINqiLsve4aMgKcSi7OJG0B5qTTECQuzaQQVwjUtYdRQ0ANvQVAJgWTUGRKF6OS85G4JDFOHJLv5oszivOsC1KJw1hmAyc0ziSe0yBV1ivP6PyhAI/IVYrPWlMd9q6BLs64rDdJI4C16f1CH35/YngsQDsE8OFvTnOK2v8vMQVMAVPAFDAFTAFTwBQwBUwBU8AUMAVMgV1ZgbxBUS2SBp6JIzKpns5ttdNPwyYAJw9ydOh3FOKuc4JiTLRDgR9ATzgJpU8uZtSSGAwyAGUoBHclwJl2hEpOxyREnvsALAzzbOq1aziI51OANHKJ+jlF8+L1MwhFzkyfCsB9ZoCq85LGKQIiEqfdtAh9h946/QCPheteV27sXoDAKOyjCzEBaAKsasCNaxoEh8WCsI9wVMK9ir3CGUEfPuRdaQP9kxB3AXlIQQDNkdcU44UOUb/2yFnKfQFQYp/0vLkvhLHH84zOHdzBWDvGB9hEDlHeGq+nd0NLHlGMgbXovKs6FUCy1gQDp52gEZDNAkMxn1ywU4NVzDFZY5IjNenHwud35V/8NndTwBQwBUwBU8AUMAVMAVPAFDAFTAFTYE9XIC9QlAstCXgTx2bE3GI3HeAghxTDJahzVSLUHACI+0B+UFzz0Ctyg/J7VEGHU4/7YwjKL8BR5BKV9pLvkR2WGpwBFvnCUK5dKw7jjgCddvJh3n6dyi0ICMUwTbswRQ8Bn4CcAIHcDk48XjsqzwP6oUI8oKeGw9yvBoP8DGAi5sjawEmqIa3XlMeL3Kpwrfo5uoYo7oM16pyg6DtxRAqg4//L/fArBaHdZzgfoVe2vJmYi3aHwgGKFAB4TgM/wPGU+zg6DFoTuCWRJgH7jecENMta4nB2Dp13DbUTU8LpkzXDScpt+FwnDuEkVy1SQYQwVM6yaKf7RFqEMFweeojeuYCpX4LsCTuEGcpGX0TtxtVtwnOV9LD75xRdv349LV++nDZu3KiXbe9Ngd1WgXbt2lGvXr2otLR0t12jLcwUMAVMAVPAFDAFTAFTwBQwBUwBrUDeoWjiBJSwcB3OixyUyNvIEw3hKF9jCJQNMknbJJcl2qZhqkAjDp/ncRAWn61IEcOs4sKCVEEnwFOAvKQ4UhKqzPMA+BX3oUiOsHENEBE+jrDzBLwJBgQIA6ysqK6h4ggy8n0N/QB0EY7PEJLHxhp5GnCTYlzoy+sAbEXuS4BIAOEkf2p6PeGcccA0xNUgD+kGAGZR+Aia4oxoMIx1apdxXBQoApLa7YqQ99AZqvXmeWqnpU6/oIsewbWMPeRzo52i6Ed+OodxBKIBzcXpnADLELzycxo4e0eqTy0gSmoXZ+xUjQ6Yd6hGlet1Ww1K/fVoU3I5ZaEd3LKy1ijlhJ5A3M/u6RTlNX/yySfEULRXz57Utm1bKiwsxJG2n6bAbqlAdXU1bd26ldauXUtt3JlnOJrtd8VuuXhblClgCpgCpoApYAqYAqaAKWAK7LEK5A2K6krvqMAtwE/yTQLCpCFfEsaNvKLYKQ2w+JoU1En2UYeVa7domIMU7lIPLD1UFeCF5zEfXdFdxhP3I0AuHH0oGgTgC8Do3Z/8nOubHY784msM0ASaJfk1pRBRUhyIIShDM+82jeAluy91hXcUSJI8oJGT1v1EG+6T31c6qAqQy+qmwu8jh6p2XIbh6DG4xKa5PgD0tCsW8FLyocp6oJGGojq8HYAyw3Ua6RODcPV11X0i7Jxvh4AVRak0HNSgVp5Jgz6d29Pvl9Ocx8BeADzCJYqzHDtg3Y5ruIppI8Reu19xJrQbVK8DfeqiT3rO2QCqv+/+YS/Qnz8THMIf3VNyxmc6vJbMXeB+qFWu9o29vua28xrbdIe227Bhg4ei+wwaZDB0hyptne+sCmzZsoVaFhQQO0ftZQqYAqaAKWAKmAKmgClgCpgCpsDurEDeoChckgA1/DPMHwlIBEcjtwGAAUjlawIcE/cdwKaARNkuhMjr8Geft5Jdfo5nAnwiFD6sgA74GIfaRx3zZzgm/VoUzGROqEOeEfavK5NDBw3k4MjjqTMk9euO1gC9PHx1D8fzily2GiRq3cAsGbZpXQFCua0umATHKOaMvcF6dX5SuFp133CT6rEAzkK3r3dTck5WlbtUV7aXnJuiQ+wajTQBHETYP/Tnz0iPEM4VX+BQc+3G5DbarSkh7wyjxW0LnbmdLraE8yl5V2XOcDqH4ec4BwCSMGAmfTjXZwTm5Wxh5lG1++izLg6FMbOYOVPwUu+nzlPqga7rNxs4rc8ptjtC0ZZuv2fOnEkdO3SgsrKyRHx7ZwrsYQqwU7p7jx7ujyfqL417mAa2XFPAFDAFTAFTwBQwBUwBU8AU2P0VyBsUZSm1uzNbGDSHtAM+8U+AUH4POJmEUbPzUTZInHppgKTH0897QKf2lQGTHheACM5QhCszjBRQJRhKwGBS6Aigr9jlHEVhIoAo7oudmlzEid+HhZh0iHzStzgs4SCE8zRbyDlckHCF8jwRwo+CSAKEaz3Q8/e8s1YrIaIATvJz3snqw7jTzllx5SZQE3LC+YviSV6v6GYIwDX0BKQLc1x67dVewVGLeep8mxpAou/QCSpnQtzA+pxpMMhtYpdupA9guwbx+nnkSpVz5qCoek7ODM6orEb2OAHq0At7nw1waocr8pmG+UPjfcgCOuOzG80l2xi58rDmCrnXrm61Tc16uzM4RTlM/q233qKhQ4aYS7RZu2gP7S4KVFZWUoeOHYnD6u1lCpgCpoApYAqYAqaAKWAKmAKmwO6qQF6gaK9rH4i5CkAOQqS1QxGuvxh2RgWV4F7UmwB3KANNgEvcB1AVACUQUMMpvNfgk69xO4aaDC+Rl5OvI6ck+sE4KD4Ed2Ts+IwuwInJ7SUkPnEZJuuPqpG7NhwSj+I7fj7uGQZuJUUF/ieAHtyinO+UQSf0AWjmazJvyRPK7RHijX41FNMgL3HhRk7NAICGMBEgFBvMz4fwl8dEeL+G0oCaPDeeK++jX6fftzRM1NpqOMp9A2LKviZpCHLBUZ0rMwaWyi2JglPcH/KCIo8oxovHjeaqIX+VcyP7/yKSiXnw/ie5cAUqcxtduR6h7XCPyhlO1pX0FQHW6A8GGtzifOKnBqqiUeI8TTt7RbtcEDQM0d/doGhRURG9+eabtP/w4aGE9tkU2OMUaOsKLlVVVe1x67YFmwKmgClgCpgCpoApYAqYAqbAnqNAXqAoV59HaDmADEus3YO6ujkAns5nKWHniWORQ+C1OxRw1MMqxwT5MwAQ/9RAh8cKw6+lrVSgBzRjaOdzYkYuSwZ3AIhwigJeYX3ZihFhHgBiCG2Hw5Pvs7uwKJqzzBe4Sg6jhmnIbamdoXCbcltfHCpyQ+IoQ1M8g1yfgKpYewLQkrycuMZjaKDo91CBPb1fSE+AUHjdB0Ln4xykUb5UpDDAXvi9DMAif8Q8ABMTiJpAvWzpCTAeXLChRjqdgJ+D+4/PnMxXlKxywBwQGgAbuUTjvKCRc5nnJ/0kL4BSnYs2dC77s64crfy0DnnH3NBr6PrEmYRWoQMVR0vnQA3D59WUM97q9AH1tWvKvZ3BKVpcXEyTJk0yKNqUjbO2u60CpS6nKDtG7WUKmAKmgClgCpgCpoApYAqYAqbA7qpAXqAoO0WTqu1JnlANSvm9r54egSg433QhJO8QdP8VqnaARYCi3B5QiK8JlEscowybNBAFbARo5J9hzksNA/lZQD3J7ZiuOu+BVQRXPXwLwu7ZMcrwjPODAk4hTJ6fwzwAY+P1uecqHJBjJyuPy/qws5TBFvJeIvwcjtNsDlBc0+5WHhfOWJ8+wN3U8A5rwlr4M+aAL4bfu8ilieJJcIXGDmDWJnoAle55HITJa0jO82Ct4JANQ/K1M9PPR5HBMJcn5oj58LNIccD3dF86N6j+0jPfTAfzRy5SP3ZyvthRirkAfMLZCvcr5os9AJxFSgMBzTi3MgvMWUL9BdbiO4KUD5hvCEND96d2+6JtU12fIVDe1l+QBkW3VUF73hTYvgoYFN2+elpvpoApYAqYAqaAKWAKmAKmgCmw8ymQFyjKTlFeeghBtRwIn+ZryCUaA8sIgvI97TQVWMQ5QgUgISQ9dm+y65PbZMmxyHORkG4Or08ckMiViRymOhSd+9FuQoTf8xgMOhni8QtgEevjq7pwk19HpAeckKg4L1A2nYPSa6fC2FOFcvz6kurugLoYI5e7Ey7Y0Bmq0wbwOAL2JPweAFMXTtK5SeH2lX2K9iTSRIdkg1+iPfYAzkXAQ+S4RB5X2e/QeZmEy0PvMPwbjlydK1SDQ79nDM8jIK/hJ2Bo6PAEbMeZkH2XVA0x6I0eCjXWOWW1wxfnW58N7abF+uoLldfzwBmAHhqGZnOTYt8wTqJnAsqT55L0AGH75nw2KNoc1ewZU2DHKWBQdMdpaz2bAqaAKWAKmAKmgClgCpgCpsDOoUBeoGiPa+534fNJESVeunYFintT4GboDIVMDGPQJgSggFF8X4dmp4oaIQzbdQgQhXBvOEcBNdEHt9NV0QHG4iJBMfAT4AtgyutB8R1AvBjYuj4RzpwUSBKQipB2XrPOM6mhJNyk3D9C+JEDU0M/7kuHo6PQEvet3bI6LD/ROnG/YgyASZ2zU7tNMYcQ+GGtcJIC6GoNeFy4c/E8QC/0w7jZgCeez/WVCmGg6JvOParD1fkchjAUblruS7tJuR2H1uNsIF0AdE7GStqEa8jIiRstRAPT+OypXKU6JYQOwdfP1Zcj1OsWaa9dvfX9aoLrWjTffr/EDIpuPy2tJ1NgeyhgUHR7qGh9mAKmgClgCpgCpoApYAqYAqbAzqxAXqBobxc+DxHg0MNnAFH+jDyh+AkQCmec5IKUEHuGbAgb53aAbrriu86Z6KFWFLKu3aaxO9GHQEvINkAWXJOYs857CpgItyj3z25RVH0PNx0AVPelASPmp5+DaHpNyFkqzkZ5AU7qZ3VhIrTlsHo4X8WNmH6S9QSAFfemhPgDZAp0lpyaqXkGoevo2zt0IyushtXQCfAOgBJgmfvmPlDlPgR+2YBqLviHeQI6s85w52rgipB05I/NXDc7I0VzSXfABaGSIl+hexPg04fWR8/BtStziFIveDib5E7Vc0qHuScu1Bp/lmVlGkyiz1wAWWsRf//cG/1ctl9W+vtiUDRUaC1N+NHFNO/Cp+nKIere2gn0w98QffNGol9fPI++/PSVpG9n03nnuraCHr/qQFp0xVK6bkRzZ8Z9/Ijolr/QOd1UHysep68duIiuXHodNbvr5k5pG56bO/5vNHfQJTR6UNDJmkn06FPr6aBLRtMg/X4bxmrWo40du5HtDIo2axfsIVPAFDAFTAFTwBQwBUwBU8AU2IUUyAsU7fP1Bx2nEbSlc3Am4edJASWdz1Lgp9Af7Q6Fvq2mPkwlJa0z5K6orqOtHfeiFn0OjO8lrsYkDJznwhCUZ+YdfounUeu186hVIc9HoCte3Gf1gefFRX6QN5PboQ9uC9efVHFPco4ih6jkAHVQa+pj1Ka4YIcflc2VNVSwzzFU0KFXpGNSjEiH5MdV7KMZsSbVy+b4T7XFbai4U+9U7k2E1Wvg5+Fm9Vaqef9pKhgxNnKkCjhMihIl50C7Q2WPk3v4HDpG9XWIFzovcV70WQpTKPB6fX5WNyTALRyiDOVlvuJexgtwGeHx3CfawFmqc+fyGDq9QLa16HUDoMbfE9Bb1iZLaL+ct8SlHIPw6Bwm+iSFxqCN/xlpHhbPCg9lNkcoUlZsrwO8KztF1074Ef2abqSfntIxliPbte2lVX76MSga6pwTiuqGjQSO+dnDHKM0co4GRT/TXbLBTQFTwBQwBUwBU8AUMAVMAVMgDwrkBYqyUxRh6Np1JpW9a6W4kLshIDECoA5MIZRe6xCDvLoaOq7tUjpxmMA+/dq4aRO9NGUOTWlzqL8MaIZwcp/bNGJdGlqVVSynz+/dgvp075zqjyvwzpw1m57c6EBrSfvYKYmiSRhDO0u5f+QJheMSBXFabF5DYzoupf323WeHb/GixZ/SuIWtqKasT1SgJ6kYDyendu/WblpNW+dNpsHFa6msfSm1KmlLFVvKafGazbS0toxaDzmOClq1iYsJAfzCzVq4aDL1q1tB8/qd7tfGYDB0pSLdgS7uA+AIeI056Z/1OSA9NFf5Sz2AjKCiLlykXZGZOUCTgklwRALmCkBMcmvqEHs4bgFBEwAs25st9YA+l9q5quenXZmAr7E71XXAoJ1do9q3m6tgEs67hsN+DtEJ1GA5dIbqMH0cWIOi6qsLV+gtp5BgUXaPOpvojbfQKeQcoymn6Ey6/Yxv0xO+3Vn0/7yDNHCbcn8Xv0rH3+ue5w5n3k5jHtiL7uP++f23n4wGx/M8ZDhOc361vEt/6HkG/ZwfPft79H36BVHsFFX36Hv0L+3yfPcP1OMM19a/9D3tFBXIehXdRN944lb6Xaptrr75+hvU988f0lVXs2Jn01+mBa7TBpe5hiY9+iJR71KaNXu5b106+Ewa2/Vtuud19fmoTlFPc2n8316nZf5TdzqG3Z+4w05Rd23Zcnmux8jINVqvUzR3fw1O3Tfg5+dS2eBNbv7l7nNb2vfMseSny+O+uJ5KaTktK3dzPbOMpmrHql/2bJol043m2/j5GBRt3A5ZK1PAFDAFTAFTwBQwBUwBU8AU2HUVyAsUZacoXHs68hoQFEBUIGnizGPHHr90RXlATO7nmG5VdMuXj6OysvapHdhcvpleeOkVuuXNKqorah1Xm0fuUJ0rFCHccMv9eUxXOvjgA1Mh4gyMpkyZRj969F1a2bovFTiIK88J8OJnEU6PMeBwBaTi9iiC1KX8E/rxF46gAw4YnhGKvr2P0vTpH9L3n5xFm4s7xdrqMHmB0FJ9vmLJbBpcOYeOPepQGj5kH+rSpbNbVwFVVlbQipWraNr7H9A778+k2S2dBr2Hy95EG+r7qKmg00rmUvsOneihlb3Efeuue+gdFW3C9qLoFgCiXjfAIF9DyD7SI2jop8cGBNXnDNcEyqbziCIHKlyfPBb6BkCUkHrZ58ICOZthG7SFoxR6cn+ocI+QePzEWhHKD6ip16bdmWHVe8B1fFPCM5zNOctjho5POEXrO3MAs4Deum02B2lzz++u7BRNQVCGmBqSBrBy5u1n0P173etdpewmvWjehfQvF3evnaX++m/fo7P/V0Lyk3vLHVB9lY6LQvH1883VXT/37h960u19p9H/cax7BDq//7SEz+t7Kx6/ig5YdAUt83H1Ai6PjiBp+l4CRfs+rPoOwrXYg+EAACAASURBVOczxr2jL73/l3Oom+/bQdqz/yyf/ZwoDWQbXDhD0adoVulIupTj3j3AnE2buuvPUei764vdoFPLHDRl6jh3PN0ztYzOGnsUMYPke69tGiyfc4HQwIWp+1sz6VF6cv1BMo9GvyKI2TYal+f0uvv/fXGo/mwqzQlnZxMxAA7XYk7RRqtvDU0BU8AUMAVMAVPAFDAFTAFTYPdWIC9QFDlF4eSD241BE79QrIZ/8rV0CLpsACrSa0jTubCS/nHd8dS/X9/ULtXU1NAbk96ib937Oq1u0z+Gkdo9KEWWuFiR9M0vhkSXH1xK3/jCSVRcXJzqc+7H8+gXf32c3qjsFxcqSlx20lTnQEWFdg/Uov7hWDyh9Xy68dLP08AB/Xf46WKQed1979CGgg5+3gBmmDvmWbV4Op3QbSudfsrxdOD+w6lbt66xBvxMRUUlrVrlwOj0D+jlVybSi4vdtd6SEZBzlbKWndbMoJvOPcxB4wL6wRMzaWupuHh5P1kD5A4N4Z8Owa/PGZotb2jKeRytTwNSgGu4OXlsDTYTaJ0U+ko5WBUY1XlGxWUr24d8onKWRVkAUYybLY8ozxM5XvWc/VlM/jaQEToPkBvqgby1ob46jQAOnHaIZtNVgLDklI2fiR7SAHh7HeBdG4pqcCmwMw6nT0FRdok+QHvBAUr8OYKcCqQuv/1HtHivPvSbecc5YNo9cZ12DJ/fXupzP2m4SaTD5/neHdQ3dmnqtuE9PSeBos+yL3Z0BFv5dgqKhuPq/gSKUgRmZU5ZcpTWK0PkFD0pcldS+Jmh41Qq8+5LcWUOit2h+p5AUZ1TNP7cKVdO0fTzcH0m/Tdm/wSKEsCnnj+pcbmr+hyrzch7ak7RxuyPtTEFTAFTwBQwBUwBU8AUMAVMgV1ZgbxCUZ/DM3Lc6XBghiwMj0LnKMAQYCI/D4cf2v7u3AE0euQI53SMbKXRbnzkwt1/cueTNLVuQAICHdSBC1GK3ojTEQVw+N6w9pV0+zWnepekfq1Zs4b++cTTdOvUli58vCTO5QiIFzogObSZCwpJ3kmAQ5cioLaCvnVQCzpjzGjq2KHDDj07tY7aPTfxbfru+KWxo1NXifeAkN2PK+bSWX0r6KzTT6Xhw/ej0rZtszpYGeyVb95CH330EY178hl68pM6Ku57gNe3tnILndvpU7r0y+fT2nXr6Fv3TKSVrXr5PUUIvQ6N147KUIQYVCrICUeudkUCQGpwp92h3C/aA37zfvliUapIErfDGQSQh0uU7/m8o+yE9edPyCBAo9czTvuQeDpjB6l7k5yRdHElAfzy0s5VnT8U0Ff/hPM1zEGqc7J60KzAqgaj9QFRDZm9Ln6OAkihE7675hRVJzeGmiPoXYTOwzUah8/r0Hk8ewjd6CEpAOlx9CqD0nv3ovv9c9FnFGrykPW39J5/HM9uh18jWYofsYPzjaPZKarD2zGWCmX3z14dpQTQIe4CVp8d/WcaPp7oAu/+dC89Vsa4GnxmAtdkTo1dcxOgaAgZA4A6d/yjtPJwwFUFSeuFogjFx3xV+HujlhCC1Rzjcl8GRRulqDUyBUwBU8AUMAVMAVPAFDAFTAFTAArkBYqi0BLCneGeg7MSQAqQBQAHMEbnhNTvud2X92tNN180itqUlKR2dcWKlXTfI+Poz/M6xVBKwzNdeR3QigFey9pqeuxrI2jwPukQx6qqKpr42hv0n49Op81te3qYCOcrD4zwYjgv4b7TxW+4fbsNn9B/f+lIOurIw6mwsHCHnsR169fTf9z2HM0rL47dkWkw6VZetZWOpQ/ooi+cQwceuH+GjtkmuGXLVvpo1ix68KF/0HMbelFtux7UZe0MunnskXTcsSNpwcJF9LO//5umVSfFnbgfDY4BF3UIOMbKlhcTsE6HzPM1nROWnwfoRug+0hpogBc6RWPgihD7aCJxrk92hboOdGoHbhI7Nv244nCO1xCF2vvz4NsKVBWnqrQKw9xDyKgdqOE99JnN5Ym5QY9s8BJnXvZF0dNoXVhHrgJPeoztcYh3daeohND/g/rc6GAmV51HftEMp2gS/h7qxqH1r+51Ay2a14d+CofocXCMZqldr3ONbvMmNOQUTULk6x2KQ9zj8PcEcB79xlX0Q7pFQvOb5BTVDtWdySkqYfnrD3J5ReuFotp52pxNCqGogrzmFG2OoPaMKWAKmAKmgClgCpgCpoApYAqYArECeYGi/a9/yPMfwBeEqwswEkcb3sOFloQdozCQuOwY6vnq7Q4w8vsBbSro3q+Poh49uqe2devWCpdX9GX67lMfU0WbbjHQQlV4wCqGmxxKr+HQzcd0pIvPOD4DWn444yO65e5/0fQWA1OV2DX41P1o+AvutF/tPAc8zsmArtv7TDLEvfv5KfSX15f4tXvNIiKqw6x7rHyHvjH2BA8z25WWNnoam7dsoXfeeZdue+ApmtPuIDq7w2LvEh3Qvx8tXbqMfvu3cfT02h6+Pw1iAdPCoknifhQnsAZ9IfSDuxLFsrQDks+Ed6W6ztiRXFktRbz4hTB1HqPKtdHpGLBoQEqfszMCoXCUhsIAumJ+eEY7RHEWQtgPkMtrBlyXQlNpOAmtsEaE7+O8yX35XsRpEaK5J2vKvqV6JO0qxR8O4IxFGH2uuTX6wDTQcNeHohJC/w8HNBft9YWkEn09OUVTBZRYn6iI0iE3qJyjKrdo1vYowLQdNqKxOUV9vlGAzxQEdZPIAUXP6aaAJrGzdBFdGeUhbTCn6Peelvyl4ViNWnMTnKI+jWgDOUUpSy7Sehya9fXXqOn7QkvObYocqDrPaZgb1JyijZPUWpkCpoApYAqYAqaAKWAKmAKmgCkQKZAXKNr3ugc9g9Eh8x5ORmG52sGpQRB2iaEPCuWggrz0J6D1ySv2p2H7DU1tqi+ONO19+vHdz9FHBQPjvKGAg1y4B5BW533kTg5zfPX3V7hKz0F4+7Jly+mBRx+nOxd2icfiOWg3IM8vV35IhmGX9F5BF51/ns/ZqV8MMV+f+Snd/uKsRh3Ovh1LXLGmw7I6O3ntHy9YQpff9QatqSzw/QGEwmHI1wrXLXI5VNvSOWeOoZ49ezS56BOnFJjw4is0ec4SGn3kcDrSuV/Zscsu3Zv++m+avLa1HxvOyKRwkbgmWQ/tvtSFiELIl80pqWErClzJ+UmQn+x3lLs2CCmXuUkxKMwzAY9JXk8PSF3+UIBBKQgmCUUBJLkHXTQqBRWjsHu4VrFOAH7pJwlVDw8ACivhejYnLe6FADbsK4Shope00t9DwFB/Pwus1c+FYzTn8+4ARaUCvKoaz0JkVIXXIfRB+Hu2qvPfpqhCvajKbtJvofh8XL0+2zjN2YWoQrwv9F5f9fl0FXiGmmNQfD5n9XnXZ+wQvYAWcSX6J1Cpvr7q83dwQXv6+S+2sfp8o3KKsmaNrT4fVIHXVd/x3m+B7q+pofN4fiq5oveu6n2W6vN6rMZCUZ8WwBWf4or1cf7UzPNiOUWb8x2yZ0wBU8AUMAVMAVPAFDAFTAFTYFdSIC9QtN91D9Vxyk8UpmGBJMw5qSyvRdMh0vo9t0FeRwAcvn/1YWV0/dgTqaioKKX94sWf0u/vfZzGrezmC/3okGFuCEDkQWtE7hjUtWlRRQ997UgatNeAVH+x+/SZRVRd0tHDJJ4H5w9liCTFmwSy8bwAweBOLdqyhm4Z3ZdOPvEEat26Varv1avX0NV/nUiz1oqLUdyzAhSxVozHMG3MgJZ0zZlHZDhkuVN2cd5y34v07/lVVOXcknDVYkCEeu9TPp2+85UxdNCBB2RoV1lZSY+8Ppte+mgZLVpdTusramh4r/Z04tAedP7Iwb4IExe0Wr58Ba1es5a6O8jbtavA4vdnzqVL7plKVXUt47By1hfj6rygeI/Q8lzh8QiLF0el0sa91wAyBo/uAXaHoqAWzwuAFD+5J3aN8tgeUKbC30UtpKr1DlXlIPXnx33mMXROUTnbiXMTOWx1vk+sgdvqc4f3CJuPXafRxgGmhu5Q7Cvmpz+nDpn6EM4rfKa+sPnG9J9r3FzXdwso2tRFW/sGFKiviNOeIl5mTtF8rdygaL6UtnFMAVPAFDAFTAFTwBQwBUwBU+CzUiBvUFS70DTki0PXo5B4hPLCOYccoho2heHVB3SoojuuHU2dO7v4R/XauGkTPTv+efrhS2uprnU7f4cdohpQIVyboanOIfnjk7rT2FFH+UrqCQRK3KfzWu0dwy/APu9+jB1/4mTF/IsLC6jnxln0X5edSgc7CKlDoLkg0itvT6VvPbXQD5V2TGZC0dYbFtPVR3ah00d/LmPN3Ndb0+fQ1x+aTtVUkHJJogI8Q8VW1eV06aCtNPbcs1OuVX5+9uJVdP3fJtHKLUmldgaJAI77dm1FPz//MBrcp4vXkuEo68T/GMj+8J7nafwnVX4t4kwViKmrzwPs6VysaKOLYckzybMAzACbOj8ot+PzxCA4gdQCPTmUPgyZ1y5VhoAMtxmM6oJKyd4nVebhCOXzAnCNn7pAk3blSpEwLlgETQTJw1UcjxOlk0g+yzvtitVO2BCExs7VzEj8eD8y0xkkjbUjVztjLXz+s/oVvSePa1BUnKZTqezMpMBTvk6EQdF8KW3jmAKmgClgCpgCpoApYAqYAqbAZ6VAXqAo5xQFCJVCRElFax1Cr92COteidjpyP9U1SZEjBkRtW1bTo1cdnpGnk2Hd2y7v5U33vkYrS/pJmDtDr8gZGhfhceqHxZ9O6uNCNi/7XEaeTbhPucAQQKGvvu7WpJ2hIfxiWHdK6ad0/cXnUJ8+vVP7Xb55M/30/pdo/LzKlOsQwJgbaxB2UPnbdO2lF9D+w/bLcHiu37CBrvjLSzTbOU4ByLBe/szORp5np03z6L8uOIqOPOKwuA/Wa9KH8+lbj0yjcsc0ASA91PTu1QTkFbeopd988SA6atiAGBzz/Zmz59CX7ppGDpPGxYl86L4PQVfwza0Je8zPIZ2BDkGHIxSgDo7QMAQ8dBYjtD12hEZ7U1ld43XnsfhV6darnccCbyWtA7uauVk2+OrBvd8T2UZ8xvnK5sLUxZVwzqGrzieqoSQOCdYLaJztl0W253Q7uKQxt3jeWeBpQzA0nlcO8NqcX2bmFG2OavaMKbDjFDAouuO0tZ5NAVPAFDAFTAFTwBQwBUwBU2DnUCDvUDRcNiBpWFWe4Y12dWrgyIAprNz9i1N7ZTg7eay5H8+jX/z1cZpU1T+jKA3f1y5PGdOFvTswtk/brXTb5SdSr149U1OG+/Rnr6ym2jadYgcfGumwfp07krZupO+NbEenjR6VAVqXLFlKX7/zJZq3pcTDRwBa7hNOyFaFLWlrVS21XjmDbjx1KH1u1EnUoawsNbfq6mp67OUp9PMJi+JK5zqfpuRmFbh5XKtP6MZLP08DB/T3fQCI3vjQVKqoFVejzpWKvK4YkO+3Lqij333p4BiMapcoIDGPVa1cpngejmANW/medj5q0Ie9wd5nc0TCCerXE1FIVI0vdvox6KyOcjjE7lUGnBE09ZXhJVVo/EpALN8T+O3dwHx21Dj4jD0D8EQOW/lDQOa5DZ2u0CAEwvosAKqirZ4vHNaxztE806tCLtXkqofWAVlFDuDw2WQPc91p+nWDok3XzJ4wBXakAgZFd6S61rcpYAqYAqaAKWAKmAKmgClgCuwMCuQFig74hlSf55cGVwxdNAzl+xqShQ5FfPbtojB1uCBP6l9Iv7rsZCpr3z6lKxcD+ucTT9OtH7ZJlYsBsAQ0BOjih3mcMzsty+rqhPv0+/dPpBVtpIBTmCOT+9AuTQZjnbZ8SreMPYRGHn2kW6M4FWWsOnrrvel0zbh5/rMGXpgL5lZbuYVOK5lLX/3KhbT3XgNT/XDbVatW04V/fo1WbHYV2KO+GSzDpQljX4vqrfSfIwpozOmjvV48h4XLVtEVd75By8prYgesFjKGgXBHRnvQqmUdPXz10dS/Vzd6+4O5dPUD7/uwfal4z67U9Pg6HyZCynWRJNYSYBkAFMW1NEhF33C+AmiigFcIN9n9CNDLYFR2LSkixO1DMBhCQeQCRfg5wGuq+rvaV+wf9gKOVjhDUdlep5MADEVxpdAVmzrc8VjZribXAGxzQVldAC1XUaXmjFv/rNJ3DYo2RS1rawrseAUMiu54jW0EU8AUMAVMAVPAFDAFTAFTwBT4bBXICxTl8HleZuyidEAqLOSCkGYBSem4XECnMEwacIqf6VhQQf+47njq369vSlGu6j7xtTfo2w9Ppc2lvVPFlRCqDRdqHFZfU0E3H1pAZ4wZnVGBnjufO28+/eLOcfR2zQCP1nhd2t0pa5UK5Si+NKLFJ3TzZWdlhPhzQaM/PPYy3Td9c+xAhFsSxYkQ8t9l2Vv0zQtOpmOPOZratmmTWif388tHJtI/P9oYuyR5TkkhICl0xPNts+lT+uUFh9DRRx0R5wH96YMT6dk55S6k3M05yq8KfeE+RG5PX5jIOwtlCvt1LqDfXnQ4fef+1+m9lZKbNSwGFEZahwWTuB+Abp1D1K89Ojjch2iSLB1gUoB5cp0hJ1yifLWwQNyvqKoOV6QA43Q6B79/ETTlPdQuUH8+o2HC8HmsmW8jVUA2B6m/H62Lvwf1hczj+5ANloeuUH0gNAiFXFgzHMC6yBNSDmDtjYGjDYXspw5oAx8MijZFLWvbWAVenrmssU3z2u6EIT0aNd6Onn998zAo2qgtskamgClgCpgCpoApYAqYAqaAKbALK5AXKMpOUYE7ScV5/9n9B9jjc0oGwEvrqgvyeHDjSA+K1ABm/u7cATR65IgMB+WHMz6iW+7+F02p7S+VxiOqpqGSdop2Kl9AP7/gcO/qLCwszNheuE//MKOI6gpbxyHpsiZ5MSDTOUGvHbSBzj5zDHXp0jnVH7s7r7tjAs0pb+0BJsLU0U+87nWL6cKhRXT+OWdQ7969UoWaeKyPPl5Il9w12Vd8j3OdRvPQa+Zq64NqF9HPLv0cDR821GkuhZm+9uCH8bwQ6g3gC9ciGng4CagXkbGT+7ag5xcy4JOZ11fdXDtBNXjVMBUa6n2HwxOOTu329HP2IepyprgNF1zS+Uy5iBKe0aHiWEuivwBtpFbQGybjCGDGHFEMCucxWwg72sYgNYKhGbAz2jPtPo11jw6FhtT1gclsMFe7bf0+OdEbA0AzvgTR9znb9eZcMyjaHNXsmYYU2NFQsaHxc903KNpc5ew5U8AUMAVMAVPAFDAFTAFTwBQwBbafAnmBogO/8bBjNwmQ8oAo+gzApZ2WujK7BlDaGRqCIQajF+xbTDdfNIralJSkFFq2bDnd/cCj9PelPVLFgrhR7Ep07xliMhwdWjOPfnL5WTR038FZlYb79AfjptOWdn3iXIxStCcCcdGTPC+uFv+z8/b3Ds+ioqJUn7PnzKXL7nmPtlKxB6qpIjxuLgzc+PqhW96hqy76PB14wP5UXFyc6mNT+Wb61p3P0VuRKUq7BFHMyK/Vr7cFHVGyjL57yRjvquUcqd/+6/P0xhIZJwxfZxet3y+3gwwtfW5P1we3hUuT2zBs5ZYIdddh7fy8Xle4d4lrU/KdMuhjZydgLAAr3Iw6rN07RL3uQgzZLcqV5gvdG7g8AUsTZ6fIpwsK8eckv6cU4wIAxb4Afurr0CYVQh/Bf8BlbBbWBncodNDwUu+dfk7GyXocG7zIj4XO3bC/5oDR5s4n24R3Jig6dMiQrH8MaVBoa2AK7EYKmFN0N9pMW4opYAqYAqaAKWAKmAKmgClgCmRVIC9QlJ2icOhhFmFhJVxHiLeHNu6fBqFJG7gC0xBvcGkF3Xn1KOrRo3tqsVwA6PkJL9IP/72Uqks6xnAJ+U0Z8rGLkF8M2L7adyVddP551K1b15zHBu7TWYV7y3MOonmAydDQATldqb1/1YLYmak75Pykj014k/7n1ZUxsETIt3YQtlozl647ri+NOe1z1KlTp9ScuI/n3niPvvvM4ggOSqUgHXKuc57yvbN7baKvXzDar++T+Qvo/Nsn++JKcDrqAVgVDqfnYkl+T9z6fG5ODrFXxYz4HsAgrx9h+3w9LDYU76N7AxCJNAPI9cp95wp5R7oDD0QdBOWfDEK5mBLgKMZELlSeP1/jPqtrdEi+QFjsG4NU7CVgK5yt3E7C7dN0ktcAQKhdooCRfJ8hLdoJ5BUVNFhEr0gZgLXkPIT13MB3By5YP1a0fzGEDvKqNnWc3Q2K8h8sZsyYQZ07d6bStm2bKoe1NwV2GwUKXIRE69atif8AaC9TwBQwBUwBU8AUMAVMAVPAFDAFdlcF8gJF97rhYc97NEQBFNL5QgGDAIdyAVHuK8wvig0a99VhNGy/oan94hDxd9+bQt/528u0tLXLA8qh966Fz7nJoIxdgdyn+9dq0xL62dlD6ITjjnX/o7BVzn1fsWIl3ffIOLp3Sfc4lFwDKITjM9j6YtcldMkXz8uoZL9h40b6wT3P02vLXDEiNxJYG3KIMlisq66iM9rMpou+OJaGOOdqQUFBak5r162jr/zh37R4i3OaRmHdcKsCZsItivvfHl5BZ581hkrc/+j907iX6Y73NnqHp+yRhIYDfsIlqd2g2jnJz+i1+r1x/1jXXOH34g6WsZDfEvlE41B2hpN+HomrmPsGWATQxmdAaAF/IhHcj5wzlOGp/olxfIEmXjOvQ4HecI3asYwN8E7UaKwQhkJLnFW01S5Z7DfOuUat8Xqa6Q6V9ctehF1oqNschyjWv7tBUU6VsX79elq2bBn17dMn53ffbpgCu7sCbaI/ClRXV+/uS7X1mQKmgClgCpgCpoApYAqYAqbAHqxA3qGohkIaiGo3oy6uI1ApglyRU09X8WaQhRe/u2JEe7p+7IkZYersiPzNPY/RS1sGxCBUckwKYAWUG7B1Lv3iijN8vk0dxh+eka1bK+iFl16mnz7/KVW07iRh31EjXwE9+tCyfBV974RuNPrUUzKKIy1YuIguufNNWldV6EP3K6tr4jE99HPUrMPKaXTT54+i4x2kLW2bWVzpz/98he6ZVp4aP1uhKp4aCkv9zwltadTJJ9LGjc4xevvzNH1dUeLYjIosed3dPw16oZeEkUveTgmTl1B1uDLhqET4uIafOqdltnlKmL6kWkhyo7prUXV4nhfDUg7X5xfrxHOIx3bX2AnKc4PbNg6tdxd1gaWUS9OPmxTNSirLJ2dPg1Roo9fKLTWABIxGrtx0HtPkRKEvfcbEBStnO3Sm5vp9BQia6ofnFDlZ4c6GvmjXXDC6u0HRlu4cs1t0/vz5PgVHSZCGI5fudt0U2J0UaO3OPf+BgIEo/0HRXqaAKWAKmAKmgClgCpgCpoApYArsrgrkBYpyTlEWMHSHQlQd6u3BUuQg9O/dP12VXDvz+D6eRd7JYe0r6Y5rR7sQ2HSY+foNG+hfz4ynn79VRQWtSmKIxn0gdyVDv4t7LMvq6gwPAM9xyrT36cd3P0cL2+wTw1U4ChE+3nnTPPrlJSfQiEMOThWA4v+xOf71d+l7Luwd4eAaQHrn5qZVNLZ/BV049izq17dPCtLy8/MWLqVL7nidNtcVR3BSHK9JXs6WHh4WOeAK2Mj63TamGx137EiaM/djuvBOFzrv8pkCInJ7zMeHjytwjEJEollS0Iiv4yVh6wmoxv6FxZo0dIQbFPup4aGcB+kdQF1DTi6+FI7NkE/PA3AV13T/gNmYMeAqACmgpwaTOGshrNRuUYwBAMlzgga5HJw4+9oFnW39Df0yyuY4RT/i0t0G+2k0+HboIrWMnSGnKE+IndgMRje43xcbnGu0lXNTtwpy+Dakv903BXZFBQrdueeQef7jAIfNc2oWe5kCpoApYAqYAqaAKWAKmAKmgCmwOyuQFyiqw+d96LqGZgzdonDtsMI8hNfh9Hg0zJnpoY/7166gmh64/FAavM+g1L7x/8B7Y9Jb9N0H36T1pRJCj/Bl5o/cX8Hm1TldndkOweLFn9Lv732cJmzqnbgaI7chXJnHtfqErv/KeTRorwGpLjjP6a0PTqDH59Z4CIlCRSjww87Lfde9Rd+89PMOqB6UUVyJnap/eOwluv+DLb5f5MH0eTOjdAB8HS5FaM4A8y9n9aSRRx9Jz776Fn3n2aVxzlCdriCGq1EfmJeEqyfgE8WH/Fjsbox05Z+AkCGkC1MmaAemdl6GeTeRs1ULqQEjYCn3p926GuBh/mF1d8wd50iD2HS4uUBnfoUAWMNG9A/gy87XDNib5VBp92xTwWM22KpdqBrQNueXWvgHiabOr74xdxYo6l3jDgqxU45/8j97mQJ7ggL8hzb+B4do6OTfEzSwNZoCpoApYAqYAqaAKWAKmAKmwJ6lQF6hqIafgE8pwBU4RHEPTlGE//J1XZBJ98HXf3Jydxo76qiM/JsfzZpNt/7taXqnZkDK6QgY26X8k6yuTv4fh+Wbt7jw95IU0OXK7c+Of57+961y2tKyDRVFhX485HSFfwpqK+hbB7WgM8aMpo4dOqRO1rJly+ma21+gBRVt4qruAL0MRAvXLaJrj+hIZ585hrp06ZxxKnnsVye+Tvc88SLNKG9LLXsNl1ypHNbuWmdzA3KYO1+/bUx3OnTEIfTHR56jv82oUQV4BGpibzSg5DmhgJIURZJ8mnCC8jOhGxRgFfqikJNi4kGhIYGNAIgAipgHRGBIKeMmVef5CkLuZS7IV5oUUtIOTA0Q4/lhDU4DAL8wZF47ceEMxTUNewFS0UbcpZmgWIMHnRZCp5loCnxM0gMkhbA0XEaoPGsFzSx8PvOXPoCopInQfy7Ys/4fhK12z1BAogs4TYmAUXuZAqaAKWAKmAKmgClgCpgCpoApsCcokBcouveNj7j/vSWQCpXLIa7ON+lhXOQcxX1x/CVeQ+SvBKjgPkPIdlyflnTrV0+h9u3apfZw1arV9MhjVeR3eQAAIABJREFU/6TbPu5IXHFegzF2V7Kr80bnzBw4oH/qufLNm+mPz06ja0YfmMrrye7Tt995l75//0Ra1XZgvD6Ghgyn2m34hP77S0fSUUce7p1n+sXV67/6wEe0tcY5VKP8ocjTWVu5hUbWTqcrL7nQFY0akvEs91NZWUmfLllK702ZRm++9Ta9/eHHtKLXSCrp0sdrnISYC+DzOrrn4BTdb+gQ+s+7J9A7qwrjokfcL0Lmw5Bz7E0IW3Uhdp1nE4WQ+Dn0xe/hVkQYN+Ac3wMM9ffc/y5n8OrnpAog+XmoPuFUxRHR847XE1WU9+NHE9buVSnoJGgwdJXKvJKiRVi/bqehKJy5fF/nLxX95ASgPc6DdpX68RSURZtcP/UZ1t+xkOMlY29b6HxTAG1Dc9f3dxanaFPmbG1NAVPAFDAFTAFTwBQwBUwBU8AUMAVMAVNg11UgL1AU4fNaJlQdzyYdfFmMbzQU1SBUP+cdktEFbtOhoILuv+oY6t+vb6p7Djl/+dWJ9IMnZtLW0l7+Hiq0t6zeSjcfVkhjTh9NZe3bx89xbrWHXppC9761lP7v4oMygOncefPpF3eOo8m1A3yxJIZiAHVDa+bRTy4/i4a6qvH6xX1y1fe/v1/uiz4BZqHgU4t1i+k/T+xNp37u5NRcQq0YyrJjdPHiJTRl6jR6aeIb9FZ5FyroPTyVh5Of0y7Obx5VRiccNIi+9ffXaeamVr5bwC6EvcszHIYugBd5SvUcgNf4HvKQxv24jhhqooI8nJLiY5UXwCicoDAoMZ6Ee9PPg/OU+oJKyTh8HflEMXaoT32AM55DpA3Au8DcBM7rAlrQACDS6+a1S0BjOGY2wKlTN2QLUW0seNTzwH5pNyycuTJPcdLivdc/couGutX3GXNrCrhtTP8GRRujkrUxBUwBU8AUMAVMAVPAFDAFTAFTwBQwBUyB7aVAXqFoGNodhqVqGMrvAV7gOmRQxnBMO/fgGuRiQnAqcrtfntGXRo8ckcoJyADq/ekf0g/++gwtKBmUCr8u2zTfuzqPPuqIVNj96tVr6Ia7XqQpq1rSj07qTp8/5cjU/TVr1tA/n3ia/jCjiOoKW/t9AdC7pPcKuuj886hbt66p/eJnbrprAk1dW+wBXFJBXSBkq61r6A8XHphRnCnXpjMcXe+Kwkz/YAY97YpJPfNpMVHPYR7S8ovdocB2DIG/MrSARh28N1133zu0itrHesLdiDB+1t8XjHJvBIzKDDQM5WtIa8DvEYodu4IjJ28czq7aoKJ84vJ0Y3lnsOw951n1TuBoTP5Z5cCo19gtDRA1hKt8XxybiQMUfWjYCj0xnl9bBET1OuV6UiipvkJF0ElAfZJHVDs6MRe4ogFbdZh7Y6Ejij6FffGcwz6aGyYfnrvGQtum/JIyKNoUtaytKWAKmAKmgClgCpgCpoApYAqYAqaAKWAKbKsCeYWierLa0QbXaJi5DwDUQy5HYhJYJyHzHshFeTRR4Ifb8vtz9i6kmy8aRW1KSlIacXGkex95nB5c0TMF+w4rmE83X3ZWRoGm2XPm0sV3vUfltYV0Uh+in106KhWWz67Pia+9QT8YN502te0Vz5GLNt0yui+dfOIJrqKvuDHxmvvxPLrkrsm0xVV9R0EmDfDKatbRHy46jA48YHiT9pfD/Ge4sPxxTz5DTy5yY3bdOw6H1+BvVM8qGntYP7pp3Exa27J9DGXhdNXh4ADNqarsblbcRnJ7Rrk7Y2Aqb5DfU8L2kddTQJ1AYIaMUVsPX12BqAIBommwKBLURFBWw1WcC4ikwSBfCx2d/lp0ZlBdHtfkp3J8Rp1qYCnQV15w1GpAiDPp5+81SL80TA4LPel5NGXTMY6GoyG01DC0Oe5QzK2xoLYp80dbg6LNUc2eMQVMAVPAFDAFTAFTwBQwBUwBU8AUMAVMgeYqkDcoCiin3aHaGQq4KQBGXH780g4/H2YeOEWxcLhQ4Srt12oz3Xn1KOrRo3tKGwaH45+bQD99dR1VF5fG/d84ZFNGUSN2YD76/CT6+csrPFzsUFRNf7v8yIywfM4Pesvd/6KZhXv7sXie/bfMpZ/9x+l0wP7DUoVauM/HJrxJP3tpuXeFIjxba1FSsZa+dlx/Gri39Mevg/t38jC2oaIvXNV+2rTpdN8/HqeXa4cRFbWOAR3ybQ4s2UJXH9mVfvr8p7TOQVGvc+ToRIV37QpFoSuAUGgMQJlUmRfspwEs3KB6E3QeUIA2ODGRLoEhaBh6Ly7OdCh4kuMzcYbGBYsCOoiPAOga8gGI8grC0H3RR1IQhIWRAIZ19Xpo4H/m+Gain22BoyFkBcDGkHr5YYGlHNNKXcY+7ghnaDi+QdHG7Ii1MQVMAVPAFDAFTAFTwBQwBUwBU8AUMAVMge2lQF6hKANN/UrygAqUC18ogMPX8ayGhyiWJBAqyTeJvJAPXzLUFSoaGoCeOleY6B1fHGlFm4EeirbatIR+NXZ/OvaYo6moqChuv2HjRvrBPc/Ty5/KJYZ5t57ZLyMsf8WKlXTfI+PonsVJmPzosqV0/cXnUJ8+vVPjcw7Qn9z7Ik1YWOOvS0h4lHuT1xk5YP29CMQB4vUqLaChvcvo6lP2o8F9uqRSA+hBUJn+d4++TEu6HJYCedyuqK6SvndEa/r1G2tpTYt2KQgI1y4qvCNfJ8+Tc3gCVAKyifNS3KAMQDmsHVpJASlZB784FJ9fvoo9VznmPfOh+dG6I40xJv9EX7GrVOXFTMPX7OHyAgoTdbSjWEBs4kDmVjrMnT9DB/TA/cVFrIK8qfJ8Os0AoL7eH98uIo0AjgC0DbkxQ/drrn4wnq4w3xSXqNY2H3DUoGh4QuyzKWAKmAKmgClgCpgCpoApYAqYAqaAKWAK7EgF8gJFB37j4TqddxKwixcWh8HHFdhd8SOXCxPgiaFSCET5Obj5UH1eh3cDdF12UCldP/bEFOjkZzl8/Rd/fZzerhngISQXRPrRZWMyAOqChYvoy395jdbXRMWI3LPnDcoMy+cCTi+89DL9aPwiqirpRC0rNtH3Rraj00aPonalpan94/D9i25/g1ZXFMTr4ga6KjpAGqrSg+nBRcmQ6vRhXegnXzicSkokj6l+MSj79NMl9MjjT9M9swqouqRjXKyI2zGcvGrgGnpkXpGHogDSVdW1ccEkVHznnxokcvEkhmvI4wnoKUWZJPxdQzRAOewJ4CZDUUBtbu9D6pEk1M1R95G4SZOcpdBLOy1DoKmBpMwL4fqSaxQvX5DIfUb7sPgRNw2BMIoW6fyimTk8s391s+USzebGDAGo/rOBdolilBBkxtdz+FXrg6QhrA1X0hC8beovLYOiTVXM2psCpoApYAqYAqaAKWAKmAKmgClgCpgCpsC2KJAXKLrPNx+pQ4g1T5ZBEoPPMAck30MYPEAVX+PiQPxCaHM2oMX3AdkAuIaU1dDtV51CnTt3SmmE4ki//bAV1RUU0Ze7L6XLLhybCrWvdYBu/Ovv0k1PLfTADq/+bavpjiuOT7Xl+UyZ9j79+O7nfAGnLuWf0M+/fCwdftiIVFEmbvfG5Gl01aPzYg0YUHL/vF4UNcJYcIrqsGhAQP55zMBS+vUlx2bkTeXnKysr6a23J9MP//4iLS8bKg5Udx2w+dBWy+iTDURrWvVwwI/dkmkQyX2greyL3Mf+hZ99mwiWop0GotgTwGuA2MoIxKJfv8/sHHWO0/DMoHhS6KrUsDOG6Wq+Wk+AQ9Y6mzs5dF4iZQDcrikIqqq3e+jqNZBXrrB5WZ+4SZsKFnWf2rGKuWUDqzKX+mYTzTeaj/6i6P4aGiP1BWvGB4OizRDNHjEFTAFTwBQwBUwBU8AUMAVMAVPAFDAFTIFmK5AXKLr3jY+kqAwDHYYs2u0JJ6E4BtMhzbw6bq+dfwzI2MXIIJTzT/JLQrGToUpaVNEDlx+aUTxJF0eqaNmafnRKTxp1ykkpuMi5OW99cAKNm1Mdh1CDjT74lcywfHaA/v7ex2n8+p50aMv59L3Lz6NBew1IbQw7Sn/5wL/p0VlVHlP5HKk+9FzWxutgAMxLCKuK+/X5cG0J+RYNW9C5wzvQ978wMqOYE7fHnJ5Y1c2H2iNcnO8V1VZSVwdvF7UdLNpFfYvWHPYuRZR0BXXsQzy/CIJikdBeuzjhCOU2suYEBqKgEgNQXGezqEBzKcYk+57eV98Xa8DaRT/5WpJfNAvETe2EfMhVnEinLZAcq0hlkIaLmJd2qOYKl8fwGcWgGuaV/tGwmQDiBFRnWV6jYGj4XC6wmq3/7XnNoOj2VNP6MgVMAVPAFDAFTAFTwBQwBUwBU8AUMAVMgYYUyCsUBQTkSWm3H+eYFEAmDlLkcUS1eeQLZVjqXZUKEmnIhmJNOhT6xyd1p7Gjjko5Nnn8j2bNpp/9/d9UXllD37/gGBpxyMGpHJ3Lli2nK+54heZvKpTclxE0LHLz47D8a847IRWWz3k8nx3/PP3qnQq6ekglnXv2GdSpU9qhyrlHr77jJZq1oTCGeeKGlG1iyMefGYzymMiFqV163BYglXUpalFLD1xxOA3du1+G85GLSk144SX64b+X0tbiMj8G+uR+Om+YQ6vb7+PHFHdmAkN5DF0Qie9z6Dy/xOWbdiDCxakLJnFb9JEAUwGwOpzeQ8go92jooAzD7mUNKMKUVHnXwBWHHoBPF1ECTARQ1Q5PwE3t0A3D5sP5NZJppr6H2o3aMNhMHg3/KJDLvQmYzU/qnKLZfhlgPb5tM9yrDf2Caex9g6KNVcramQKmgClgCpgCpoApYAqYAqaAKWAKmAKmwPZQIG9QFOAP4EU7JJEzVIO1uMBPRH7gFNX5Hz1QjHORJqANLlSGT8f0bkm3fvUUX7ldvxh6PjvxbVq9uZa+cOIhWSvKf/nemd61ipBogL0DOlbTbVeOSoXlc1X596ZMpacmzaDTDtuXDh1xcEYuUwaxX7prGtVQgUDgaEICQZNiUfzeg9jIRQqIBk34OX6myjkp+XX24Nb044tOzsgvyikA3n1vCt149yu0qqSfwE/XntfjHZwMoyPHIbsyw6rycPJq923i6BRoC60FqiX9+8/RWGgHSIn+4vEiIJrAToF5PDcPyT0wV/ln3aA8/yQHaNoZGrpIGebivOEMZAu51/e0Y1JXbse+4UwAoNb3ZdRuVh06L5olT2pAisvhWvA8PxWmEQjn0Jiw+Vzzzrdj1KDo9vh1bn2YAqaAKWAKmAKmgClgCpgCpoApYAqYAqZAYxXICxTlnKIAbHAkakekLqwEQMgQFdATgCbO6+hBXpRn1N30eUiDUGJxH9ZRl+Iquv+qYzKgJ4fHL1++gqqrq6l7924paMrh9X8a9zLd/u6GuHgQCwoA24oqs4blsxN05apV1LVLF+rWLalEz8/yOPc+/Qr9etL6GIbyGpEqADk9NYDk5wAU+T1DUq5Uj7BvH2rvrvcu3kJ/u+Zk6tWrZ8a+c1GpH9/1DL2ztXvsCOVGHJ7OL7hEAR4BKnVHcIX6vYtSFIiTVPJyAobiGcBK7ovni2f4fgo2RuSPw+dRYykEeQjFj/tOjZ8OIU8VMOL9itriWQ0k4ZjV7mWcN5mngFjsR5jqAdCyseHy6DOZS6Iw4HFKc/UBc8S+h5pwU5z/poJQDZsbcq029pdKc9oZFG2OavaMKWAKmAKmgClgCpgCpoApYAqYAqaAKWAKNFeBvEDRvW5w1eejcGwGZXD/ASgBsCEsG0BUg0+BdVEeTpV3k8PZuWgOgyVUok+7ColuPbMfjR45IhUezy5KBpUMmIqKClPh9atXr6Er/zKB5mws9G5MhkWtCgs84AMAzBaWz/1VV9dQoWtbWFiY2pO169bR9XdMoPdWCozktcTV5KO5c//Fbj2cW5TXgPu6I+2O5TXzZ273yFeG0IEHDM84B+yI/fXdj9K4ld1iZyXC4LmxB56RCxOfxf0oc5DUBeLWxEvn7gTYFSdvAqd9RtJ4DXB+SgElVWQ+BfO8mzMCkR4ERi7gJKxfZgCXJs8IuWUxVwByXSSKn/Fh/Fm+JdyHdo3q8HrAR6wF8FJDTGX0zPodDHOIQuNsjUM4qnOe6vY69B/Xdci8H6OB4kr6O5Luu/48pc39RdPQcwZFG1LI7psCpoApYAqYAqaAKWAKmAKmgClgCpgCpsD2VCAvUHSQK7SkQ32xAEBPhEkLMBLMJPk1xWUYAiH+DHDK73X1dsBRhJrzz/MGFdLNF43KWqU9m5iz58ylC++cTFvqiuK58CwQOs1zOqJrNf36ytFU1r59o/Zj7rz59MX/e5MqqNjDVcw7hGoyTlTYJ3LEarciNMI6fe5R1+6/TupKF5x2bEbu1HXr19MfH3qW7p5VEOcERdg8wCeDSrxQ3EhDM52TMwSoeE5DOYTB870w9D3Mg6m3F23jPtVZCEP4s4nuIWJ0IwndT/Kl8i1xxkpO0jjPaQR+w7OHQkqxQ7khAprjJKBf2TvZW/0ertVcBwmgFs/kaqdBqGTezQ5Hc+1how7yDmpkUHQHCWvdmgKmgClgCpgCpoApYAqYAqaAKWAKmAKmQFYF8gZFAam8ozAKudaQB6CI72lgBTcpYJd2D+J5uArDMHsA1QGtN9OdV4+iHj26N3gMODfoo89Pop++tCIGej603T2p8WzHwkq698qjaeCA/g32ya7UZ199i256ZkmqDylClFRQ1+H02ikJNyM7aauqBajqF8O9qw9qRdec/7kM8MtpArgA1E2vbPWPoPARIHVSAEmcmT7kPRoDc/MO3agSvdfc5/uUEHwdWq8Bpw6Txz6FLlGsIXGeCnUM88TqMwC3cLbK83B28vNJvtEkDB4QXuYjYDTRQ/ZBwCqnJZDnZL3Ne2kYGro7xY2bvV8dko8w/kST5lWc1yBUf++at7Lt/5RB0e2vqfVoCpgCpoApYAqYAqaAKWAKmAKmgClgCpgCuRXICxTd2zlFEUaM6vG66A9PL5uD0IdCR5AMgIrdoxwyr/ONhsVosFyEujP8evSy/WjYfkMbPAvrN2ygb94+nt5YXiDgLArhhhsVbkSe262n96JTjz08FZafbQCuAv+jv02gf31cmaoQDydsshYpLAQ3I9bsw+ijjpOQbrnA9zh9wFeH1NLXv3R6hnOVIe8rr75Gl/1zWVwUCaHlDP4KHamUokUCAnW+Ss3sNCz047r1I7VADLQj5Bu6OgFDAVZ17kq4G3ncBJwn+U61w1ifAcDzGGRGZwVzluviKOaXwNvkFYa1A+4mZ0e15fMZfWwOINVwFHPxP3OcxvpC7rV20odAXP1eO0ZDGBquL+yvwS/IDmpgUHQHCWvdmgKmgClgCpgCpoApYAqYAqaAKWAKmAKmQFYF8gZFeXQGVHDHobBQLhiKQkxw8km+0MTNh8+AlAxKEZbOIDMM/776sDK65rwTMirCh6p8Mn8BXfDHibShrnV8S7sSdSGi0wYW0S2XnEJt27Sp93gtWbKULvnTC7Rwq/QpuUJdkSUuQuTfJ+HcmDdcrpXOtVlc2JLwU4fee5jqNGGoefnQOrr2i6dRh7KyjLlMevNtuuquSbS2dffYHckuT3Z7St5KeYRD5+GK5esMTKE/39fgkEGc3hvkNg3bYzKJE1jG4c+6+JYO0UeeUIypF6RBdQhfMQZ0CXN/hmHsul/oEELE0M1ZHxwFzES/2cYDhGwoLyngdGOgZWPziYbu3cb0na/fmwZF86W0jWMKmAKmgClgCpgCpoApYAqYAqaAKWAKmAKsQF6gKHKKJmBNxAck5Z9whUo19iREWENTDSQBKn1xHtcXqtb7sGTuQxXpYUg2rH0l3XHtaOrcuVPOnecw9+cmvk3XP7HIg0t+odgNvwfMZIcnOzr3KtlCt38te9V3DcbemDyN/uPhuX6NgLg+F6ibOMaBs1GH6GfkEo00YzCKokZo851DWtCF555G7du1S62PnaKPTXiTfvb0R7Rm8Vxq2feguICS349oXboQUeK2TLpiiMowE5rI/kXrcZOW513qA5eftGbtEnmwrGfsQOWPcKMKUAUQTvLIYj7Iq5rhsIzG1HPg93C+4jzVByfD1A0JpIxyj0Zr8vONIL4OZ9fvw4MUzlf6EOitIT3WKZpkOlj9/eZYUt1zIdwNxw3nvLN8Nii6s+yEzcMUMAVMAVPAFDAFTAFTwBQwBUwBU8AU2DMUyCsUhZuQpfXFhNxPhpf8ApTTn1F9HeATEMnnvXRgkAsGaWgqhXqivJQRLMU2lrSookeuPIwG7zMo584izP3JORW+X+5fF3sCp4KLk9vcdcE+dMQh+6fC4vUAlZWV9Lt/vEh/nbLJX+Y+xMmYFN2RolIyd11gCkBLXxOHLPn1oxBQUW0l/fb0bnTSCcdTSUnicOXxOKfoHU++Rv/72irqv+wVWtjtKKptUayqvmM+Ej6PPpFvs8jB0JoA6sUgMSoahLkXOUcrz7nXJ/+i9e0G0sbOQzMq0Pu9VwWkNADVOT8BtwGSdVV41gluUGgN56X+6fWOzkOuPLZIC4AiWjp/adhXY34lZAuVh17aJar7CsPls801HDssqpSt2nx9QDR0aDdmbTuyjUHRHamu9W0KmAKmgClgCpgCpoApYAqYAqaAKWAKmAKhAnmBogO/8XAdit/wT0A0cX7KlBgSSih4Uh2crydh1xzuLQ5QBlcArAyzAC8ZAmWDqoBMPx3Vk8aOOiqjQjtEQZj7IhfmDgAKSMZjsztUh2zzvStGtKfrPn8CFRcXZz1dq1atpiv/9Bx9sL4oBqcMwQB1ETpfsWYJ1a5fSiUDR/h+dN5Pr4PK1wlN+DqvuWzLMrrtK4fRyKOPzMhvunbdOvrJ3eNp3Lw66l+7lGjFbFrQ4wQPC1lrOFV5LeLSFeiKCvL8kx2iiaNVlok2fF32U1yvbVfNoPOHtKJJy1rQjIKBsSbIGSpriaB4BIZ571F0ivvVrlU4deWZBIbq67xXIYzUxbpyfe11OgBAeq9p9EB9rtBsfcYpAKJzqD/r9tlMoLrCPPY16xgRuAYEra/KfH396L53hjB6g6K5TqldNwVMAVPAFDAFTAFTwBQwBUwBU8AUMAVMgR2hQF6g6F43OCiqHI78HgWFGDyhkBDn2JQCOmkXpc6viOI5+if3gVBnDqNnuMcvhKID+pzUv5B+ddnJGcWIBB7V0VvvTadLH5ztnw3BlYyRDn9nGDu0XQXdfs2p1KVL56z7M3vOXDrnz5OpkgpS99mB6kPgl7xPncoX0OAuxbS5uiXN6HAUVRS2jZ2ceEjnGpXCTHKH+xhWN59+dc05NHTfwRlzWLZsOV3+5+dp6uoCKmlRTee0nUXPfFpMa9vvk8onCqjJABTuUO/QdUIwgEN4vEDoJJ8oD+jhtstP2mrLSvpyvw104nEjadyk2fTYp+38OgA5WT/e43jvGb4GSTvF7StwO3R5ylwAVcVVm+iT7Fiu69o5GRYj0sLpvc8W3h72r52d2cLz5Xzlhq25CjE19IVvijt0ZwCf9a3HoGhDu233TQFTwBQwBUwBU8AUMAVMAVPAFDAFTAFTYHsqkDcoijBlcYo6MBYV8YGzEyBUhyzrawgxBqTSIccArjoPI/qBM5X76tCygv5x3fHUv1/fDA0R5v5/725MQVkPHiOYB2Dri0A51ygDvjYFdfTY10ZkDcvnfJ4PPzuR/uvlVTHgAxxrOesFGly81oHMfeiA/YfToL33ohUrV9IfH3+NZpce5OeXhM8n7xk+MgxDftPa6q108wFVNPbcs6lbt64Z65r78Tw677cv0qratv7eWT3WU9XqhTR+675UV1Acg1Hul0Erj4m9ghsU+Uuhrw6z5zY+5L5yM51QNIeuvuB0GuLg7JMTJtKPJlXFuTH1fjEHzaj+Hs1c72+sVQTJvSZeFwGiGiaGn7UQYRg55g+omKwrAekYK9uXLcxZCpcn+tEAUr8PQXuYa7QhcKndodmAaDhX/X1oqO/t+UulOX0ZFG2OavaMKWAKmAKmgClgCpgCpoApYAqYAqaAKWAKNFeBvEFRHdouRYUkfyW/GNgw5ENVchRd0iHySVGfJIyen9XFmrJB0TCP4+/PHUCjR47ICDNHmPv0dUWxlr4Cu4Of/NIh3QBmEhJeRz8/pTtdcNqxGWH56zdsoKv++Cy9vYJD0gUGY82nFUylz50wkgYP3oe6d+1C7du3J57DuCeeoj++uYY2lPaLK7Qn1dQFq3ktI+ftgPKP6L++cgoddeThGSH8rPPLb02hi++b5Z9jGNmnTQ19bb9aetpByzc7nKigpeyDBp9+bxh4Rhc9JI3ygWLffMoDB4eHrHmNrr/gVJfX9Di3lnb0/Asv0aVPCAwWkCl7xTp0aFNMJcUF1LZVoUsjUEebtlbR6k0Vvh9AzxjORvAT0BMuzWy5QrFx2WCgh7cx3E7WBbMpwCmMq9lC57PBWOxHLhCqv5ga+OvQeswNkDTblzkEoihalerfDaDMs80u1tTcXybb8pxB0W1Rz541BUwBU8AUMAVMAVPAFDAFTAFTwBQwBUyBpiqQNygKmIVwaXZwMgTTuSpDKIeCRgL0JN8lwyuE22tIpaErco+G4IzncOHQVnTzRaOoTUlJSiuEuVe3KIhdiKgOz/NEsScd2g/H49G9WtJtX/tcRlj+J/MX0AV/nEgrq1w+UfcfwtC5r5P7tqBbv3oKdezYMQ4Dr6qqohkfzaL7HniIHl7WleradY/BKCAh4LCfx4bldPUBhXTx+edQnz69M/Z+y5at9J07n6FHZ0rhKHFe1tFVI9pR98ItdN9TL9Ks9odSi+ISvz7orB2PmDegYQZ4rNpC+26YTJedfjSdOupk6tmzh2/CDtnrnlocu135WklxIfUoK6E1DoCu21zhrnibKZWVFFHn0ta0bN1m2ugAqcwjvZzGuEL1vPnpEPDyNUDebM5JQEv/rBoe50zn/Qzdpw198XTYP85q6DD181OL3xh0AAAgAElEQVRgOtY6mk19IFTvj4bCDc1rZ7lvUHRn2QmbhylgCpgCpoApYAqYAqaAKWAKmAKmgCmwZyiQFyg64BsP1QFGsfNSO+KkYI6IDQek918qNyRcpXydw7wLuSK6Kgrkc30ij6iCSnDgadffwDYVdO/XR1GPHt3jHUaY+w9fWBEDUUBChlns8OT8ofwCFK1214rcWrhgUteiKnr42mNp4ID+cZ+17v6zr75FVz22wM+X18NwlV+sQduW1fTct07IgJkbN22id955l+57+DGasHVvqintlnJZ8vM+fL98BY3qsJyuuujztP/w4dS6dauME7t48ad0yq0v0bqqlpJzNQq971RcR3d/aTBNmfY+PTBhsgejdYUMiZOiVdwZr1nvD/YoHigCoheeciidduoo6uvAbGFhIW3YuJEu/N8n6A1X1wkvBtn9u5TSwtWbvCO4U2krl0KhBZVXVDkQWu215PvzV26kimrRSUPv+sLjMUbYRp+bbAWJEmia+WUPx8Z8NAzV55bv5wpRh/tVj5IN4Po94u9D5KBubLj8rghBQ8UNimaeQbtiCpgCpoApYAqYAqaAKWAKmAKmgClgCpgCO06BvEDR/tc/5I13HlLG5Y/Etejdi1HYL6CSbofQbXFqpmEpX0OVdkgEkIR72m2K/p+6cn8att/QWFUOc//6//2bJi1lICWvJGQ8Aa65ivNwv7ed049OO+6IOCy/fPNm+u5fx9Pjcyr9mhmict/skBUN6ujyw7vSd84/NhX2zjBu3fr19Nbbk+mp516k52euoa1dh1Ktg6M+P2plBbVeM4eO77SBzj/vLB82X+ZC78MX50j95SMT6Y9vLI/1hduUAeXZ+5bQDaOH0eTJ79G4Z16gdzZ3poru+yfr9vsleTvDkHXezJIVH9Dx7VfSmNNOpeOOGUndu3ejoqIiqq6upgdffI++8ejsCMSKauwQraiu8S7Rtq2KqJ1zh67auNU5RFvR1qoa2rClyofVtyoqoCVrN/vlaKev/pzt6wAwrs8QACPAbggP4QbNVkxJzqucBj2P0C3alK8mxtPOU3wvMucmcDTM3+rbR9d3BxgK/QyKNuUk7Z5t2TU/b9487563166lgO3drrVfera2d7vu3tnMTQFTwBQwBXYvBfh/vy9dutT/s5cpYArkVqBnz57Uu7cY8rbHK29QlAEOOya1ew9ANKxmDrAFEKpBkEAqyakpBYecm9E5J+Pw+hyhxrHz0z179WHt6YbzT/YQj18c5n7u716hTS1KqMq5FHVld+3W47bIc8rvUSmd53vWoCL67/8YTW3btPF9LlmylL742/E0bwuHpifPsUuyVVFLqnTjlLiC9E9edzQN3ZvzhwLHCoRjt+Xs2XPonXen0OQp79OK5ctpo6tO36l9KR2w32A6/ujD6eCDD6QOZWWpZ0WfOvro44V09u9epQ3VBR7IIgcp9ON13HfxvnTQ3n3cGO/Ra69PopenL6Clxb2potMg5xxtnVnMyBV1arVmLu1dvYCOPng/Ov6Yo+iQgw6kzp07+XyqPO7HC5bQ8f8zgbbWucW5l6RIaEl7dWtHc5dv8HtV2rrI5xNdtn4LdWhb7B2jqzdW+LQIe3dvTzOXrMvQI5tTVINQfBkAChkgI+cr1pykEJDWieLyWYNw6Ki/ZLnC8+v7ImYLw9f5RPGsTm+gYSjmFbpS6xtzV7xnUHRX3LXtO2eDM9tXz3z2ZnuXT7W371i2d9tXT+vNFDAFTAFTwBRojgLr1q2juXPnUteuXb1hCpyiOX3ZM6bA7qwAp5zkPyCsdEXK9913X2rXrt02LzevUDSGnVGVcw+monD3MPQ4CV9P3KSSSzQdQo8+ODScX6igDogUhiIz2Dqkcw3dce1oD/M4zP25iW/Ttf9cKM7GiHxxf/y+uJCrzEtBJVR89zA3cq36Md1z3VtV0+M3nky9evX08/jgw4/oc3+aKuH20TbFwI4haRQmPaJHAT1w4+nUrrQ0YzN5s9esWUvLV6wk/kVZ4T5zu66uMFOPHj0cgC3JAKLcyeYtW+hrt/2LnptXEacZADTmNaJoVIfWBTT+xuOoS8dSWrToU/pgxgx6/4OPaPr0D2jJ1kLa1DI5YGVUTt2LK2n//YfToQ7G7rffEBcu3yeeA4O+hctW0Zn/+zwt3FCTqgzP6x7csyyGom0cEO3VsY0Hw/xavLrc68F9DOnVIYaiOo9otpMOhzHuaeck1sv3PLx2Pws4zULUSMNKOEWzOVP1GLmcmeHZ5b4ZyMb5cqPPDGr5hfQRIXDPFi5f3/i5wvW3+bfCZ9CBQdHPQPSdbEiDMzvZhjRhOrZ3TRBrJ2tqe7eTbYhNxxQwBUwBU2CPU4BT+a1YscJxhF7bzfm2x4loC97jFOAI5SVLllC3bt0yCp43VYy8QNF+1z1Ux7CSQWMuxxsAD4OkGFypsHoPt6LnMyAUO0cj0KpD6nWfPgdp1Ibzef7zmiNo8D6DCGHu/5xd6fNacjuEW/tA9wjawm0pTldysLTAh4NL8ac6D/UevXQ/OvrQA30I+W8feYF+88ZaD0U53WnoZOX1ANj+x5Hd6YcXHJNRPV5vJsNb/tfSLYL/5XoxSP3tU+/Sr/79cQxjUZwJzkjJcSkFq/qXFdBjN5xMvbt2pE3l5Y64r6Jly5bTosWLadmqtbS1fBO1bltKPbp09BC0p/tl3a1rZypt2zaeB6//05Vr6Rt3TKAX5ld4PdgdyrlYvavXjTPIOUDnLtvgdWKXaDvnFl3pwucHuDyiC1Zt8rlZeT779CjzUDR8hQBU4GImVNcpFgAZWX9ee+gUxRjZKtnnAqBN/YL5c+uBrzypz79Ox4DzEF7T4zUG0DZnfjvDMwZFd4Zd+GznYHDms9V/W0a3vdsW9T7bZ23vPlv9bXRTwBQwBUwBU2C9S53XqVMnap8lJZ6pYwqYArkV2ODSYK5Zs4bKXPT0trzyAkX7XvdgbMzTYezaJaoXEcMrBUVDoAouGMIy5O9Ef4VRsSCE26PY0K2n96Gxo46i5ctX0CV/eoFmri/MCDFHHwxEGdgBYsZu0oh0MXBj2HfFQaX0vYtPpXIHFy/5/TM0eaUDmCosHlAMkAxz4n5vOGkA3XDmiHrBaEMbzVbi3zw5mW59fp4UY+J0Be6nhqAxnI3mzl7NvToUejDar0cX7zxlqMuwuHxTeQxi25a29akBwrwNcIie8f9epAVrkyr3KZjnPvTsUOKdoat9TlGBoj583uURZW35OucXZWcucoqKXgKdU/0pwIhb2rmrobm4fwWK8mPZ8ofq3KEatCIEvyHdcT89y8QRqo+AXop2JoeV5fXn7QloG7uWfLczKJpvxXe+8QzO7Hx70tgZ2d41Vqmdr53t3c63JzYjU8AUMAVMgT1LgUWLFtGwYcO22e22Z6lmqzUFyIfRz5w5k/r27btNcuQVimrnJcLRATvFUZi4QbXjE8Vm+D73AdcniiwBIMERyYrwe85niZBlcXRK2DuDwlMHFNCvrxxNH82ZT1+4Z4YHcwwMPUyMXI7cD4MuzIWf9bk53TUGbQiN52c5xH5Yxxq6//pTfaGkMb+fRJtqOc+mOBr9nHK4ZQHNzjmgC/3mkuOopKR1kzcVhZV+/9oy/yzC5P0aAJejeYs+6bD+rm0L6K+XHU5HDRvQ6F/I7FydOW8RXfCXN2nR+so4LBy6AUDyWMgrOn/lJr8HrV1BJS6uxPfKHBgtr6imgV3b0bwVG6iiyhWlChN+qnVocKlDzgF8k9ygCRDFnDRgzQVDc7mZG9oUDV1RkAlQV88Z/WQLl9dj7AkwFOs1KNrQ6dr97xuc2XX32PbO9m7XVcBmbgqYAqaAKWAKfLYKMBQ94IADPttJ2OimwC6qwPvvv7/rQFGEa8fASlXW9pDOAUMPOyMi5V10zsbIIdhFzj2oq8xrx2YcGq5ykwKAMqzksGxdsIn74TD5Di0r6JFrjqb7Xp5Bd78v1c49OIODMgKJck1gKr8AYDk/JQMv7g/3iqiKnr32cJo2bzl985klMZjEfDEGHIJwsaJ/btfNwclffXEEjTpoQKNyirCr8/mp8+mXT06hD5ZXerDLDlHuU/SMwKD7mUDKJEUBAC9A4BcO7kY3nH4QDe7TJWeYPmu0fO1G+s3TU+nuSYtoa2VNHJru9VJfKO3MLG1dSL07tvUV6DdsqfRV53lvOrpiS13bl9DiNeW0aWtVtA/SiXYTh2AxDDVPXKPpbzQDSobj9RU4ai4IDUPyRU85xzpsPswfyjNEmobk7KXXi7MXarCL/r6qd9oGRXfHXW3amgysNU2vnam17d3OtBtNm4vtXdP0stamgClgCpgCpsD2VsCg6PZW1PrbkxTYZaAo5xTVeTo97HH/aVgIkMRwlF2XDPakIFBiGQS4ggNU52kMw+gTd6QUZ9JQliEZv356fCk99sF6mramMAWwtItScoi2iOEi4Bb3x1XTOWw+dpK6azcd2ZamL9lEzy0SMAnY6wFfBILFRSj5Sj0ci+ajK9B3bVNAl47sT8fv348O3btHyr3JyZgnf7yMXpm+kP7x7hIXtr7VA2TMDXlOASc1TBTYnB4fc4Arlj8f2rcdnbJfN9q/f9fUd2rRijX08py1NGHmKqpy4fAaVmM8nbsUkNCv1/XEgJvD5NuXuKp6bo+r3F5vdICU84tyeL3ex9ApqcPiswFRjO/3z32I0xREBY4AR+Hi3N5OTB4/HMOfdUWJ9bw13K8vxH57z3Nn/CVpUHRn3JX8zsngTH713p6j2d5tTzXz25ftXX71ttFMAVPAFDAFTIFQAYOidiZMgeYrsMtA0T5fl5yiGgICACa5PuHmy3QHouo7u0Y5DJtzfErhHMFvCBVn52Xi3JNQeO4frj3k2UT1dUjPYJOflX4FgOpXxCxTzj6AKp6bd4tGEI5hLr8AKbk/hnOoRA7ICrdoLvCXAoAMZiOIivaJ4zYzV6aGxVhHCEZToC7qH/MUyCuAMsyTCe20Q7KhPJ06TF2nOMDcdN7QEHRjf6Gvdv3yvWzuUB26Xh8A1Ro35WuIMPnwGb6OyvL6HAJ+ZgO5zXWoNmW+u0Jbg6K7wi7t2DkanNmx+u7I3m3vdqS6O7Zv27sdq6/1bgqYAqaAKWAKNKSAQdGGFLL7pkBuBXYZKIpCSxrMeXAYuSwBNRkcIj8nwyWGZWGeSJ/T01E4dpPyS1erB8tEWDtAJPrCT184iWFplAsUzlAGfngGDkj0z5AT4/HPnKHbEUXMdZ+f5flrmKq3GE5OFPnh7gCF/bhZdEHKgVSKARUuz7p4mOk6D4sWSVh5MgMP9aKPqCLPP+X59GFMOyCTe2E60BAWomV4HhqClHAXAwjH/bCmfk/kp7iSAadl3jwWQui3p/NSa8Xz0dA3AbZptAzHcLb1yx7n/tLvrncMiu6uO9v4dRmcabxWO1tL27udbUcaPx/bu8ZrZS1NAVPAFDAFTIEdoYBB0R2hqvW5MymwYMECWrx4Ma1du9bzqPbt2/s8oP379290PZtc69lloCg7RQHb4PBEaDMqpPMi4YZEODkWjqJG/NlXEnedpHOPCsjTBZEYPAlMTCCfd0IyGIw6hjtU+k3yQDIA1Xk5eTyBlfIgPofh/XqjdDX0cAOzuQPhztTgkl2x7NgMddGu0RAQ6gJVGBdQMJv7lNtkKz6EcfW9uLhUFgdpCJ4xdghhk+v1f02zAVJdQEk/zfPS46f2QQHGhqBrY39xaPgq+ikXtCKauRyieAZnKdd8Gzuf3aGdQdHdYRe3bQ0GZ7ZNv8/yadu7z1L9bRvb9m7b9LOnTQFTwBQwBUyB/8/emcDJUVX7/0xWspOQlbBEkP2xrwF8gkpAFkEeEKIiT0FElE1QQVRAhSgPHwgKiPoQZHVFAQV8PvjLEnaEIFuA7HvITjaSzP/eunW6Tp2+tfV093T3/NoPzkxX1V2+91Zl5tvn3NtRApCiHSWI6xuVwPvvv0+TJk2ixYsXB03s06dP8HX16tXB1379+tHBBx9cer+SfjSNFB111p2x2DdeL9R2urRRkvmeZZ/dHMm+OJVdrlXJYs6mvOvd7O0GSpzKbqM/7TlWggbSTKxhao+tF5s6scBk2Vra1T6MMGQhGkjWcH1SF3lYniYvxZuMrAxS0a14DXPz+WedFs8TgVPZpSCWaegsh1nIuQjJSM7ZcmQqOq8j6tL3HWspjB1vJ4eD721ErvnqOPFmU1FEppywOn2ej2lRKgWpjpLUN0DSJkS2j3ZM3Vqurs8yZV32m8vkqNtKbjJ5jUyb94lRW08gk8O1Y/la/bNuY7VkbUf715nXQ4p2Jv3GqBtypjHGoZJWYOwqodYY12DsGmMc0AoQAAEQAIGuSyBNiq5bTzR/8Tp67733zH4e62l9e28aNLAvbbEZUa+ePaoKzf5N/fq7b9A7y6bS2M32pyGbDqlq+Sis6xF44oknaOHChTR8+HDabbfdqH///gGENWvW0OTJk2n27NmBGD300ENzbTLuI9hUUjQQi0JkRsLICTi9RqaM3JSbLbHclGnzctd6W66UkUHqeBgFGojMMLeb1wllISXFqC2Do0K5nVwvl82RrlF6vROevIaoE1/uPSskbdSnfckITLmxki+SlpcKKElaMQukZdaC1bU/SpdnvjK1XIrRoK1h2Vowun6Ur1sq09U5PZ5FKpcl1/OUY8JjK8Wo3ogrKUU+6Jsnv7wkeWuQel5qr51bISvmJOeb41TeAN1cX6Rw13tExnsMKdrVZwAR5EzzzgGMHcaueQmg5SAAAiAAAiDQuQSSpOjSVUZSvjWHNuu7loYNHWzSjHvQihUrafI771GfnuvpoH2263Dqse751HlT6fk5L9Lh2x1GAwYMKAPz+uuvx97bcccdyb5nv+IFApLA3Llz6emnn6ahQ4fSgQceaLyY82Hy9fzzz5Od/3b+VDqHmkqKliIfRZq6TC/mtO+40HQGUwpVmULtJGf8HE6P51R5jha1EY/x9UediJWCyn7PglWmy7MwZUmp5ZeVfz3CKFXbXhmNaX/WKeSxjYfErk562QApM2W0rP1eSk8WrzLq1LU/3RBquehbh5MnrSxJikE3Pi7qVEpertstNRBGpYaFMOfgWLgRFW+gJNfb5LHXUlYLSR112tHIUBkRGoyf7WP4lcdTik4ZhSylaBTFG0l/7lOJaw0kbjM+jiFFm3HUqttmiLXq8qxnaRi7etKubl0Yu+ryRGkgAAIgAAIgUJSAT4raCNFJk+fT5v1X0HbbfTBW5LLly2nVyvdo+IjhkRTduMGlUPbwRY+aY+0mE7etZ2bT3pn/Nv1z9mQ6YsfDqW9fl+pMG0xjgpTa7sHf/FaC7rTTTsFXflUqtDIbhBOaloBNm58/fz59+MMfDoJffC+bXv/ggw9S7969ady4cRX1tWmk6Miz7ih5QRaTnDbPUjO436xctCnIYUSpfY/FpRVMUmraY1I68bm8KRFH9/EmSiwAXVRltC5pkG5v/lfaHd4+L0I5asvkOmW0qosSjSJD9fqhMm1cCrqSdDTXBuUGdTuxq1OoY6nm4fRgBuvN8gK8QZK8TtYrRV5WeruefToyVZclNzJy4+DMnieAM2DLY8yRwrK+WERwmKYvj+uU9WCcw02ffPUl3UladBa542QkrNzZ3kb9BjI3FJtyIyi9dIKtT0eIImI0GoVGlKL//OX59Ik/i5nyibNpxmnbBG8s+Pu1tM910xOn0UVXXUNn7RAd5vP1+0Rv0Y3H/pReOefb9NOPihSVJU/QV/5zDn3+TyfSXrSY7r/8e3TWC7q6reknvzqPPuH5Nya5vqSyTNl7nUTPXTqWhgfVFKszjVXee624nHHsJnoqKOccjVn5sXxMco35cDlu3LDydh4jxzs21tXpU6627pBcF9FBdO+fTjBzL9+r8rE70NRj57h8LaY/X/Y9+sqLfCxPO/mcjpQn+5ynznzzhnuWfo/Y+u6n0fp+lnOjA/MkbRSLj13+51r5vembVx6OsWeRrS+bzxYFn8m21GBM2r9MM04Xf2y+8Vva6utPUuwe5Wf+4/uHz0jVZvFvQ0Qn477Pd2vhLBAAARAAgS5AwCdFZy/eSK+8PJk+fMAOtMkmmyRTMH+Ibpg7k5auWk3tJiW517rV1HPH3ahP377BNe3rZ9Kyxe+Zv59X0SY9zDmb7Er9+g803oVo4VKTlr9qDa1c18usmbeatt18E5q/cg69NGcyHbnzEdS7V09aP2s6LVv7PvVctpjaR25BPTYdTFOmTKE999yzFCGKSNEuMEkr6KKVnevNkg9HH3106tWPPfYYvfvuu8F5PbxSP73yppGiw8+8o53lnY2aldGALEGDmzaM/JTrdsYiR8PNjoIPKqyMMv+zae4sLlmIyjVDdVo8122v4zVBOYpVSzZ73O5yb+vi720dVkrKaE8Z0Sm/l8NnvZncRV7LzKD/5j8pMGWKuwz61ALVXisjQ7kNMnpTR3Jy24LlBcTO8sG6pGFbgnLNf1qC6mkpIzeTpixLaRkRKoU3999+5bVC3Zwo30me50oF96b7x0Fw1n3lY2kp+ly/L1We25SVMu8bw0r70wrXNZoUfel/zqdj2s6nhSWz+S794ZuX0BdHn0MzPv+BIPy/Z8+ewde2Jf+gL4yfRB+/5yL65GD7TNpI9lMv+9W93qKbjLx7de8xdG+7/aP6gFA8mmdC93foxqOvp+/TGCM4zy0Jzu7LJ9GXTzFS9P6TaG96lx647HKa+dmf0Tk7RqHF7a/eQcPPe4x8ojW5vqXessjUYfv3lw9dRtcfMsi0y3+er84sVnnnZ1E5w+zarvNxmRnjmT4G+ZjkGfO2pU+Uxm2PDeZTeSOyzv7P39Gu195I5+7sshra29+gaw+/hq48xsmY+FhPCeZDR/uUq61tRtp46rJtLJ/D6aNY2djdT5P3nko7jY9/gBAwu/45ant+SzP/TzTz389EtrMt6EvHynv2hjPpyBnjg/tzVHhf6nGI17k4171kr8m6R+xcvuHo+2j0r79KRw808yZ8xebGksfFM6HIPKnu2EWlZT/XND/J2H344sq48jj5rCUKzrs3eibm4bOX+Uc3/zPZPnu70+JH/pt2fWQ/8WGQG6un2g6mK9r3Cp717uUk6MOHfo9+euggeuHn54h/H+LPzuD0HPd93ucizgMBEAABEGh9Aj4p+vLbK+jdedPpkAN3iWVjltGYPoVem/8ujdl1d+ph/jaZ+8yT1L5yJW097kjzC91r9OZrc2jzrQ8IIvEWzJxEPdvn09APHE9vzXuf3l82k7YdM5peemMBvbtsLR1+0DY0dcl0emnGZDp296Np49QpNG3tetpul3+jhe+8TUsnv0BbjDvaRJA64YoXCKQRsFLU/k1x5JFmLqa8HnnkEVq2bBkdc8wxFS0H0TRS1EaKMgeO0rQ/S3Gk09h1SrQ9n6NL7fec3u7SsyPKnI4tj3M9LKL4fI5clJGeug69gzivDyqlWRSV6jbaYQHKEZdBe4M28x/FkegrRVmK/kXp6a5fWnhGLD3rV4Z1cQQqp/JLscl1yrR2X8q4nLt60ySOmLTnyAhQX+o6R95KtqU+hN9IERqUKSywb24E80f0VUyB1JtO16tP5nJkdKjkpdtVtvZpGIXM81vLT8hQ//A0khR1su1+2uKOC+kTm7LYNM+fN+6hkV9toz8bUWOFl/2j2t5D3Zc9SWd+6ik6/M6v0ScGbQhE/gYrxMJX9ym/o9EXdqO/3LUF3TzhKRr36/NL4qNHj6l001H30RYXbklnTNmj9Ed4jxVP0VmfmUOnPeCk6P2XXkbTP30DfXn7qFxb96K/X23+qFeiNbW+Zd6ybFOD/t25Jb142Vga0WYkQI46nTzKZpXnpiwq1iy7G4+6jjZeE+fSrdsS+tO3v0MPHHwp/eTQTYOq08cgH5PNcoy5HLfd1y8oiZQbPzq4FFFvx63bG3fTiPNnBeL2+B5yrI3sqkKfgj5nzM8kfu7ZFZ/DWeNXydjZeb/l17akL7yxeykC29bz7iPX0h96Hkyv/NdM+vwDoRT1MJHt5PuoI+XJ+3sfK1kz68w3b4YHUjf9HrH13WB4bH67kaIDTIpa+Io9B4wUjZ4J+edJtccu73PNO49jz9CF3vvDlq+fbZubez2Lz+4mEiFrzksW9tyeKybRFybMpM/96T+CaGX7YdD9l91GdMFxNHPCc7Rf+Kx38vYB2vqub9AnNjxKX/rMM3SE+Pdh0d9/RLv9Y2zw7Nxsg79f+r73RfhnjRWOgwAIgAAItCYBnxR98qX5tMJEZ4770I6JUrTdeIfVTz1C84dvTR/4oMt6WG52+V75yMPU++APUa/uL9LcRVvR9iZy1L5WLF9MG5fcTyu6HUxTFw+irQavpq232sIIqRX06IuL6WP7DqX5a+fTC++8TEftdBitmfw8rdhsJA3u05tWmkjUtT160chRm9MmfVIiV1tziNCrCgg89dRTNG/evGATpUGDBnlLWLt2LT38sJmvXSV93v0B41gEEaHhzu32a2x9xlAqlVLjw+hQXpdVRnrKCFEWkDKVOfjlOtCRUX3uF27Xjlj0oqmX5SZLvEC4hmteuna72EBOfWfJKaUfn6c3j+JZwLJSy1A+Ltcj5XN4h3W3kVO047qUrEG9YSE6+pH7KoW0XD+Ur00SgnKt0KCsUFjKdWKDLabC9He5BqvkHMhdEYkqRSZLyBInIRd5zvDYcRmSqRtr95Ic+Jykc+X5vmjaaAyMyA5rkP3ktklxy+30iX3dHvzsCDSSFO3Rw8mOM8KoUB4j+0e0Dem3aQBSejpx8QyNU0KDr7ORR7/c7gq6+bB2uveSb9EDYTSmPe7ElJFDd59O7Vf/gjac64SpT4pOm3A9nfnBSJjY63uauu0f6FK0ptfn+uYrq8dbv6PN79qa/nm5TaF3IjarzuOGOHmal1XafK9ErN1gxbY1l44AACAASURBVNWP4lx4/GTbq8FkiBl3fiWNuRy3vRY/ZiL7nqXDb7+Ajhrwfqzrdh7ZaE47l7oZqS5lVzX6JCtLbGsgmsr5VfJMqmTsrBTd6rf/Qe+c+BTtF0opG5H3wHcfoW0uGkM3nTijJEWz2slStCPl2Tny9EduorM+aMdqSiYb3zwrzQ/PvZR2j9hI1yzpt7eSonnnSdZ4Fh27vM81X/sk4/aU+0M/244bks3HStGs+1Oz6NlzOf35O5fStJOvoy9tFz53r+1O379iZ3rSPKv5GeIidufS6X8ZT3uaP0Dj/w6EUaQfuYJuOHQgpfVL3vdRJkHWCOE4CIAACIBAqxPwSdHX315AL0810Zv7DTK7zQ8sIZi7aDUtX7WBlq9uozGD11GPlx+n5VvvQFtvt31wjs1WW2Sk6Jqtt6Yh/V6jhau2ow9uv0dwzP7e+d68P9CC93agmcuHU78eq2j/PbelZSvX0LMvvm02btqG5qw26fNTX6HDd/gorX76MVo5aivabMutAmnVq5dJs8cLBHISmDVrFj333HPBzvNjx471yv2XXnqJpk6dSkOGDKFtt92WRo4cWThatGkiRW36PEtQKZRYpOn0dY4oZHmaJE2tfOthCnZrfDrxab8G/5n/scQqRXKa40GqeEmfufO4fLn2ZZSeb9JhTXk9urs1QHWqvF77U66RmnSM++vaEr1sPTZi0peO7/oVrUFqr2KJx/2z7/Hu9lG0qVOEkWTmfrh6+X2Znq8jSaV8lWyd5BTpvEH745sK+aI5WYA6qR2tSWqvtRti8d5TOgVd3n9OLvNYx4WolMJ8je89yZDP80XR2mNaeurUeS1AESGa82kZntZIUjSIIOo5lX5sUpyv4G7seQI9d9lBNNI+b0pp8e5gqhQN0iifoyNNhNGxJup00f9eTf/2o9FmHUUXmWRljpUhW5go0+PbHqMv3D2crv/8mNxS1F0vxFZmfUlSNEyFvdD9YW/T6RPlqajzyzvYlNX8rNJmRVE5U9b3sPBA7l4wh25gSV0lJvYXSX7lkaJ7v363aUc3us9E+0phw2VYKWrnUlyA+2Vc0T5JzmlS1Ebzfc83KN41EpNHr5Kxcx8GfIO2uPtMeuxgJ6UC+fT70fTzk+fTGSfPikWKprUz+nChY+Udd8H3TXr0QPO8d5Gi6XXmu5fsvylZ9whH7Xrro383c8hEzOaRonru53gMFx27oMjMe8pFcfv6U2JsokbT7g95f39lR3tfpEfSViJFraR86Rdn001j3LIh9j47a+6R5gOsIbTgb1fRJRtODd5f/OiPaY9px9Oc0z/gPsgw9257+7t032XfdWs9730yvXKl2UTA/CHaltEvvu9zDA1OAQEQAAEQ6CIEfFJ0lYnMfOiZJTTMfLB+0F5blYTSBvPv0Mw5i+jFt1bTQf/WnzZO+Re9t34Dbfvhjwa0Nq56j6Y+8f9owO77UNua12jVquW0xXZHBqJp44b3aN7UB2jjJmNp4MBN6aVXZ9CmQ0fRmnUbaash62mEEVJvr3jHpNO/TJ/Y42ha9OwkWrNyBW35kcMLi6ouMnToZgoB+zuwjRa1my2NGDGCdt11V+rfv39whY0QffXVV2n69OmxEuzxvffeO3FjJl91TSNFh515eyzPm8WhFEk6Dd56B5ZuVnzyupcs5XiDG5k6z5A4ctP+zOI1+N6YMRlRytfKlHspSKO1TUOxGFbAgk2KNrlxlJahnDrPUrPUTvONjBx1mz5FYlEKVr5GRpi6/rk+2ShS+wo2gDIdk+uEuvetNI52gWepGFxrzucBklIweLCGG1FJjixC5dICthyWnJwKLzkFbVCzWG7QxBJRf+XrdPSrLyq20qeSLFuOXcTcyXP54ohlZivnnrwO6fL5RqWRpKhtsf1j2f7nlpgI14C0BzyyKE2K2lTgPR8/kF767kFkIw3tH/o/PfLHtOHqMDJJpIV+ckgbvXjzVwJBdPbIJ8rS573RnUqKZtcXRsE+5xmX486lBV/aMfiEuS1Mn89TZxFWabOhqJxJFklj6GdGQh9tfom0Eb3VYpInOjgmODOkKLPQUtQvk4r1SXJOk6I3GXHVft3NZq3aaJkI99zX6+Km38eVjB1/GHDw8/9Fl2z8T7PUgZFP5n65tNvp9LO9/0Vf/NSscPmIKWaJifR2duv2dunDhUrLm//wD+nfrm6nn9x6Hh0/9J0cdS5xUdIZ95KdN1n3SCn9/zcX03FyyY6lj9HpJ4XLCHjS58ulY3ye5Hn6Fh07W2b2PWWXBSkfsxjjRb/tdCkafAD21m9p+CN70czTPkAv/fI8eurQG+krO5hNFJc+Tl+4eiN9x2w+Nzd8/0smipifA3LdXnrtDhp2bjv96c8n0L5T0vuVZ0xwDgiAAAiAQNci4JOilsCcuQvoqVdX0uD+3WmnbTejgQP6Us/uRNPnLqd//msaHbrfVrSJid6c/dj/Ud+txtDI0VvQ2jkzaVZ7d9pup51pzZrVNG/aP6h772E0eott6P0102jaLKJtPrhLEPn5/vvr6aUpi2na3LX077v1o+HDhtAr7/6LXnnjX3ToDodQv159aP6jf6PuZsOlYaZ8s0MT9d58y4o2w+laI4reMgH7e5MVowsXLgze6tevX7AG/NKlS4OfBwwYQEOHDg2iRfll//7ecccdafvtt09fTze8oGmk6NAv3t7OkZe27SyUpGiTEYjrzR9kvXt0j0Vxyl3KXfq6i4rsbj+xD6M9eRd3LaI4klQKVJlKbtukI/1c1CLvLh4JMRnFyVGQwfXhoLAA9W7UE57jIiVdpCNf62uPFKBSMHJ/go2bgrLi7bNlcoo7H+ENouxXJ0wjiZp223I/ZPt0CnwU/Rtt0sRRrBzNyWuacnRseeRldG1SpCezShKkbm6Vp89rGevGO2Kgf5ayliOOi2yqlMYTx/wEGk2K2lby+nTBuqHmj+duVlCYDZVkqro9L1mKvkU/M5uIlKJNZddNZNFz39mf5Fp5x25qIsrsGnfmD/HLzye6TK0p6hWUsdT913PUt4z+cplZn/QUJ8Js356/8Yt0+B/+nf7y0ATaw4hbGwmVmhrsWS4gL6u0+V9UzjiRVC5e7P1r++AiO/OMQT4msu25IkUDiZW0rMJiWrBkCA0fzPOH14/1C8CifXKb2LhXVqSoXpOVn4dSAmc9tyoZO478+yQ9Tl+6tht993s70aRv30Ibz7uAjqXHMtfPlO3kiGu7Jmel5XXr9hb95OPuA4uzd8q3pmiee4nZpd0jNj3cRs6ODtclLl0TrFc820XMKimaPfezRs0dLzp2+e6ppPV+BePgg5/kZUfkvD1ucG0iRW3/3RIkc+gLf92LJn38BTrApMjbqFP3AdYLNPavh9GscF7qZTB4THkdY5uG7z7Qyr7v840OzgIBEAABEOgKBJKkqO37kiVL6I2359KK1WR2lO9DA/r1pr49Nxg5utFE3w2nPn360HvvvUcL58w2/3b1pN5GXG46eNNAPNnXGrMj/YJ5s4Ish959BgRrO9o0+DlLNtDCBYupd7c1NHvBKlq2rh8dtu+m5m+ebvTuoneDdUOHDR1GK82mTXNnTA8+FBw8fEQgsOy/f3iBQF4C9u8YO8dtVKjdUMn+jTbQLAkxevToIGXe/j0qxSmXa39HtVGjHF2aVF9TSVFvRGe4DmUUrRjpKxafLNzsz++bXd9lirtLaXdp81aw2nJkKnnwR1OYRs87ncc3ynHrYHKUJ2+iZGUoy80gWjWMxOT0eRnxaWWhbQent7s63YvFp04hlz/z4ErpyI6T62HR56JjnZ7TEY2lCNdQetpyZWq+5L9+g2uhjsrkaFMrm+1LpsKX2hQ22BctK9tUigYWbeVoVccmWrbARQSXT/OklPe8N6DvPJ8MTSpPingdGaoFe0fahGsba01ReuO3tNXXyaS4nxikuNuXW0/0HfrJEdfSBr2GZcKaom5zn+700N9Pob3tBmyhiO/2+h005OyZdIPZcEmvlWd/gbHRok9sO4H+9SOOlEtOZQ/SOh87MFgHdNhrd+eoL76Bkv0FyUaxPfPTL5rdng8yfT4hTOtPXntU1jnkX3cVYpU214vKmaSNgixnFnr5xiAfE9n2XFI0XIJAriFbKsOkH3/F7Eq/81XX0DmbZ2+0VLRPcgfzRl1TlKXocYPt/L6V2j9zAP319ja6zK5pmyNVPDYeIuK60vLK07XT11vlDw54A7SkeynP8yRPeriWor6NjOQ8yfvvStH7Lt89ZdcA9a33Gy338ZUdzU7vJnX94xvPEbu8R62Wz5mkNY7lOsh51vz1MXHjGJ9/LqrfpdY/sc0EeuX/uXkZ1OH59yE+d9zzOuu+P2uHvCOE80AABEAABFqdQJoU5b+bbSbXRiMmu5m/SezfJT4xqf/OldzksdlLNtKUN96kPXcaaSL1zHrY5u+Up1+eRX2MbN1z121bHTf616AE3nrrLXrttdfiGxabub7LLrvQNttsk9jqppGiMn1eikWO8uQeyjR2+54TnRupZw+XPs8p81aCWrEXpNwLsRpFQTohydGRtiyXOh7fqd49ZMr5+lKoWdpJkcjSMYicDOWqfvj4ohSlhI3S3qM1Q/nh54vm1GIxiFwtpd272nmdTt5dXq7Ryu239a4XktmqVntddxEhyzy5TyxjuVzZV7kZE6fwc3Qoi2gdUSrLdePthHItZKjvLuJ/HFjQyrFlISqFvW+u6HKRLl/ZU7aRIkXtDsT3XXo5ndl+Ej1nUic56i74I/2aLcvWiEySTi+bjVuO7vZVmnfGtrF1SG1U0Z/t7ugfupxu/Ni7sbXyeD3T68x6pt/ntQST1vcM/jh/kr517Y1k0zpf/Pk5OeprL1sr1P7x37372/RjI3yvPObLNOP0DyZHiqo67dqjRVilzY6iciZpTVFZR74xyMdElptHiu5lHhhud+u7aOM536affnRIWIRbv/VKs1zBrNO2ybXRUtE+XX9ItCB/o0tRGyG95JFrzFq7U6m03uRSuXxEnk2Pot3JKy0vLuHy1Fn+wYHvXsrzPNk72Nip2O7zWZtP5X0SF73v8t1T9rlWLkVjH+LY+8OsR3ytedbxc4fb/MIvzAdG90VLAdj33RyJ1mN2m3J9jx46xK0Dm2d5Cx8T+8x96Rfn0M2zPkD04dNKZdn3bZ3f+n/mqtj77t+H6RPcEij2JeXssJz3PTZayjtDcR4IgAAItD6BLClabQKvvbOIps9eQocduE1Jrr5mNnZqX7eMdt5pu2pXh/JAIDeB5cuXB5sz2a/yZdck3Xfffb1LNzSNFLXp87ZTLBt1yjunv8uoTHd+FM1of9bSk6WoFacsFzmqkyM3Y5sEhWTlWp1Wfrk1SzcGUpA3OtLrf5bqNmXINTxZjMpUelsNr13KKe48qCwIA2EbmtbgHFMALwdgv+rI0aCvYaQot5/XIOWybVtK632KUEYnot0xXm/UXsOnsIyOdpN3JcpPlLjsrLR7KUzl9175rG6PNBmalFLvk8557jopvv1ti0r2RfEyvzyiNE97uvo5jSVF7UZLPenZG79ER90rRkZsppH1B7jbrdi/87gtcYkRrLsbwfpAkLL5Z7Jpv0cPcBv5WLGy5JH/pl2utgLWpM2GUrR87UKzQ/edX6dPDNqQuuNxvL7DaLYRsjoVP5A5b95DI85/nMiI0TlnDktYLzGq06Y+OImbn1XaPC8qZ7KkaP4xyMfEymJ+5ZGiLgVXCGfR+eMu+B7d8JFN3VIFQaRxlD6fJrvy9unP959Ie5hogmA+JUQyp2/uQ3SRiWLNG81W2dhFEtClMD9Dh99+AdkU5XzrrDqgtp3n7BJJUXsfVVbewWYJiU/T7sGauikbLZXq9EdT63tp9hd3yLxHqrX7fCX/jhQZu7zzzz7XnjJLEZSveRox5rVW7TPk2RvPoqP/JJ+142nyFR+mzcwc5g3OLNd//vxsE9EenSfvI9n31M3vPJB6vv17GvXVx+mb//0TOnPb90tnuHl0D+0s3nfPvOX0h29+i858PjxV/duQ576vZKxwDQiAAAiAQGsSqLcUXb16DT3z8gwjV/qaFPkhJihqA7WtX0pbbr6ZScfv25qQ0aumIWA/OH799dfpzTffjLXZrjNq/9OvppSiLNWskLNSL9o93qWF88863V4LUgujFPVooyWD1FSX6q7FHUeJ+tLRbTn2fbnDPIOWwo0jT13koIvGjEUWhvXaY3LNzpJoFCn4snwZHenbHEnKVhlpKXdeZ+nJ5foiOQM+YUJ9sCapOTkQwOZ/HCUqxaOMouRIU1+5elJKSchjGAjqsD7H212VR2hWI2qU+6I5cTtkdGfS2qGQn7V9jjaSFLU9lRujlO5XMwmitSojHi61vkdwrJS27XlPEuRr7EPfpt3Ka+15VjTac2yqjH3ZtX/0/SfXmfS1oUh93Gdui60rq04uvwirtFlURM7YcvL2WbPlNmSNgWYiI7uS6va9r/nE1weN94PrzGpzkeNpbfWNsW1DrTda0m1K+zlp/st22vkq78FKytP3UxYbXaec27YtfC9Zlln3SJ75JOdG1jwp8rQuct/lvee4z2nPrEqeH/ENq/zP4zzPBs0nD//YB2FiIz5blr6nff+G+M4pMk44FwRAAARAoHUJ1FuKWpL2d8klS5YGX/v06R2k0WOt0NadY83Ys0WLFtELL7xAq1atCpq/xx570JgxY8q60jRSdLMzft1ufzlmociij+WlE3ZRJKTtqTzGkZT8y6cTbG59TRt16jYecjKUoyE5EpB/KeevLgU8ijoN5KKtz/ynRWfQjvB916b4OptR2rqLFy2tGSjWyJRrnHKbpOjkiFIrboPIzzCa05dGzjJWp33zzJBCz20U5QSua5tc69Sx4uhP3jWef+bd6PUyAmlStGhUaLVuTN/aKfo9yYuXG5DSPZK0ThwzR1+EKNLjqzVy8XIaTYra1vEmGqX7y0yIpM1nrADR6ZC+92Sv+XjSefJ93RZ+3sj2dLQ+W2bROrk/RVglzaAicobLyNvnpDqzxkAz8Y2fLtvXJsnHt+6jvKZafcrTVt+88s2trLu+GmOn+501F3U7066vZG7nYZM2VvpY1j2S5zlQZJ5kjRkfLzp2eednnmdWJc8PLjdr/dSsdua5b9Pu/6x7Wv8bktXevOOF80AABEAABFqPgJWidt1ESMnWG1v0qGMErLSfMWMGbbLJJrT55puXFbZu3bogqnTLLbfsUEVDv/K7Dl2f5+K2wV/4dSko0Ao4++I0b94xXgpGlqQsP3kneC1OpVzk1HeuiCMMdTQgp8dbAelkq7uCZSl3SEadBqIy2PHeyUQp2ez5LGNtnXLtUnu+7GdUj6uTBZ37xdtxYUnK7eB0e15XNSiDBXCwlqjbsKjEMYwI5cjZYF3WUBqz7JTRlxGnuCjNExXq2uJaypKRd6aXE0OOk0/25plEec/xSVK+VkteJ4rD8Rdhqz5hmrd+nFcZgUaUopX1BFdVSqConKm0HlxXfQIYu+ozrVeJGLt6kUY9IAACIAACIOAnYHfkHjJkSLAjN14gAAL5Cdi1R+39k7VDfVaJdZGiNlLUNkSu2cmp4k7ouWayXLQp9FZWsbiM1uF0a39KMSkFalhMaaMhjoB0dZtF/bvzhk1RVKg9FsixUHyWogbFz1KmSQHK0pbbwPXINT+dJI0kKKfqu3ojERn8bBmEX/k4RytyuzjylJcfcH2MdnJ3HKPIUJnO76RyuXiVkyRpTVDmJCMlZXp8PAU9vmkS9y1rMlb7uOYuy+flBFgea7nL/a12m1CenwCkKGYG5EzzzgGMHcaueQmg5SAAAiAAAiDQuQRs5tfChQtp++23R7Ro5w4Fam8iAva+seuODh8+PMh27MirLlLURorKCE0r0FhgcuO1EGQ5yGnyMmVe7gQvxakVepxiHpODoXy073G6PEsw+Z6tU0dqcvtKafnhG27DIido+aWFphRrLEdtvVwW787OKfNSFLPs5P7ZsjjqlMt1kZ9OiGpBWWIUXsei1kXExiWtYxXJ26wJJdn5zhVBl1lFVf24FNhaKEdzLbmFSddUvaEoMEYAUhQTAmKteecAxg5j17wE0HIQAAEQAAEQ6HwCa9euNWt8LqHRo0cHqcJ2bXO8QAAEygnYlPk1a9bQ7NmzgwjratwrdZGiQ0ykqC+NndfwZK0o1x3Voo41lpRWnOLO63Fa8ccykcWhXk+SI0JZYOp1QfWapNyOklCz6wqGmybxe1KGymEL0v43bAzeyooC5fR5K23Xb4hLOylDpfyMJF8UmSk3YJJtLiI9mR1Hf+qvOh0+YBRWVk8h6ls7VI6XPa7nS1LKvLvORdhi3dD6P34hRevPvNFqhFhrtBHJ3x6MXX5WjXYmxq7RRgTtAQEQAAEQ6KoE7P4ENh14xYoVXRUB+g0CuQgMGDAgWG6ioxGiXFldpKhNn+c1O+V6jVomclQoS0SWc1Jk2vdYSsqUchl5Kjdp4ghJTnHnNT9d2dF6ovbnQKiG64ayiJRRlbwLu3yPNydioL4oShl9KiNG9YgHktdGtYab/bCg05v/sMAr8QkLklGy3D8ZySr7XL4rbBRtyuUmpcfz+OjxS5LDQXst71xTPP9Jeo1Q35XM0G3yVR5Zy33layFE8/Ov5pmQotWk2ZxlQc4057jZVmPsMHbNSwAtBwEQAAEQAAEQAAEQ6MoE6iZFGbJeh5PX6GRxZr9yBKlLUXc7sgfHw/R4l2YeT/dm2Sl3e5e72jv5Jfdnd5sT2RR4u4O9/crSk+uSmxDJYzJdnaUayzSO+OQIVBmtyIKS34uYRJv96E1+fJJORjTKNHkpHWUUpU8e6gjKUltEKj73zXeD+KJF63UjpfVNSmkebSmVZT/dOLt3spYEqFffumo9kKJddeSjfkOsNe8cwNhh7JqXAFoOAiAAAiAAAiAAAiDQlQnURYry7vMcychfefd3Fpws+Oz7MrrSiiu9dqgVnvI83vmdN2WSg8rlS2nIwlN+den7G0sp1Lw7vBSeXD5LQSlB9UTiaFOO/tQSVEaE8rG8kYrcF5m2zlGrciMq3/IBup16aQNuQ1KavI9jLW+ivBGhWnJaKaqjbqUATUuXzzsOtex3VyobUrQrjba/rxBrzTsHMHYYu+YlgJaDAAiAAAiAAAiAAAh0ZQJ1kaJ2TVG387nbKZ1FntwwiWWjlYxWdr6/Ptplvke4azyLUC0+WdL50u/t4Mooz5J8FKPOmw+59SZdGj1vuiR3j5ep2HJne5aRLj3bbeZk+6bXtNSSLtr8KB4pWjRq0ZeWLmWoFsRuiYBo/UwpClksJrVB11WrtHgZVVuS2qZyLaGT+sG7yuu+deWbvZH7DinayKNTn7ZBrNWHcy1qwdjVgmp9ysTY1YczagEBEAABEAABEAABEGhMAnWRokO/eHs776weE3TiB06ZD6Sc+Y+lYtqamHy5XhtURkxqISp3s+fr+Xy9iztv4MRt0tGZHMHqRKJTvbyTvD03iiqNq0RbjxW9dhOmIhGJHLkp28Hf6x3l5fICaen+ru2OBItQWU9nbKCkbxWWyz5Bze0u70Mkmhvz1kOrJAFIUcwHyJnmnQMYO4xd8xJAy0EABEAABEAABEAABLoygbpIUd59ntPltVyUQtQXBarFnIw65cGLok9tWn23ICLVvliKckSjLV9GG/o2PmLBxpGsXAeLx1KZ4Ym2TN71nnc3d7GmNvI0LkTt+3I3eXtOXjHKEa3cr6QI0XKpGBefSenxekmBzr4x5NqhMpK4fI7E0+SZKQvTzu4H6s8mACmazajVz4BYa94Rxthh7JqXAFoOAiAAAiAAAiAAAiDQlQnUVYqW1ua0qdtWBpr/OCKUB8FKSt4BnjdGkjvIy8HS62naYy7F3klRKUpju9CbhujoULnxEKfA6xRyX1Sm21DJHUkSobJsbr8UoWlSVIpPGQ0qOWStuanXDPVNeJ9g7awbQ/ZHps4HjMO0/9g8CJYriHqQlPqfVz53Vr+7cr2Qol159F3fIdaadw5g7DB2zUsALQcBEAABEAABEAABEOjKBOoiRTcza4ryxkm8FqcWVHJneJnizmJTb5bEUY2+9UIDORqum8k72HN0aHwn+7YghZ2Fmm8dS14n1ElPJ3PtS+4gL/uiI0N5ckkx6a4vNu3cGplMw13LfdQl5S27YBOKNdhztoz8ZIaSj+2eXj80aV3WoP8BEx6PqELsKN/hoap7AZCidUfecBVCrDXckORuEMYuN6qGOxFj13BDggaBAAiAAAiAAAiAAAjUkUBdpOimp9/WzkKP1+H0yU4nMN0GSyzN7PcsPnm9TivDtAy1ItCKTxkdKgWblrDyZxllKNfi1BKS28SiNfhZpMfzTufuvChlnX8uMq4+CcpSVq6x6SJVnbCVzpQ3jZIp8XJTomDJgqD97iW/l+1Mej9PX7QEZX5BfXZTqhR76ztUJtIt/Q5yztMPnFN7ApCitWfc6DVAzjT6CCW3D2OHsWteAmg5CIAACIAACIAACIBAVyZQFyna7VM31zsosSuPKfoOAk1HYNFPTmi6NqPB1SUAsVZdnvUsDWNXT9rVrQtjV12eKA0EQAAEQAAEQAAEQKC5CECKNtd4obUg0JIEIEVbclgLdQpyphCuhjoZY9dQw1GoMRi7QrhwMgiAAAiAAAiAAAiAQIsRqIsUnTVrVvtGkxZv06XtV/vin10qePw/Poff5/PtV0651tdEqfKuLD5XpmnzNfJc/t7Wqcvg9G/ZDi5X1sFzwle+brO8Xi4ToMvzbTakr9Xtk+XJeSrbJduqOdRybnNbuU65NIE8xm3IOk/23Z7L/8k1Y2UZsg75vv7e1i/bptsh65H1+q7j96KlI1w7fe/L62W5/L28JlhSwmwmxu/x9/Zn+72+nt/TDPR5vjboen1t18yTuOvzuCz7/oABA2o5/VA2CIAACIAACIAADzm7zQAAIABJREFUCIAACIAACIAACIAACMQIdP/0z2tOpG3y5MmBFJX/bdiwofQzy1IpTqU0tS30HeOWS9mqZak9h49roaqFKdchr5F1+ASuFpM+aavbIEWsLl/XbYUWc9MSVUtcn2SV4onLlnKK36uWIGUest4kASrPlRz4Wv1VC0w5fj5BqSUgl5ckM7UMTRKgWmzKn5Pq0GJSykuWmvKrFJ98rv2a9D23lY937949kKN8jW2Xvp6Pa8nqk6rcLyljNUfZdy26fSzlHBk2bFjNH0SoAARAAARAAARAAARAAARAAARAAARAAASYQF2k6KuvvhpIURahUoJq2ckCkAWkjhrVx9OiM30SU4pB33EpB6Wo88nOJAHL77P00bJVHrfnaAHM78n6Zbvl91KEJrU96RwpJbl/vltDtl8LQHsdi1spFbmNLMP0z75IT+Ylz9WSNUlUymvl9z6Bqd/Tkli22SdQ097TIpb5yDp90ZxaTNo+aAGqRaoWoWnC1HetPF+One9cZuqTojxnuD12vviiV/l9yYLf22yzzfBUBgEQAAEQAAEQAAEQAAEQAAEQAAEQAIG6EaiLFH3ttdeMG3Kp8z4xmidSVEZ7JkVsyvdZELJgkyIxjyzV50vhKL+XspTloT6uU/PlebJ99nvLx14vZbAuT/dNtkEKRS0XtdiVgpHbyPJLMuL3pFzVQlUek5JMf8+SUL6vBamWbFrqaqnJ7ZNfZZt912vxmXWtFKE+qZpUnn5fp70nCViWpPKr/p5/1pJVRoQmXZ9HiOo++37W7KVcl331zQl7nMceUrRuz3xUBAIgAAIgAAIgAAIgAAIgAAIgAAIgYAjURYq+8cYb7Vb2SfkpI0RZwMkoUH1cisKkNHdf5CaLQT4mBaM+5osGlefo89PK5vo4ipL7Ln/m66U0ZRmqZ6eMLk3rC/ePxZ0sT0ZE6vfldVJsJclgLp/7IAWr7xj3R0ZSyu9ZrvkEaZqElIJYCkYt65JEqpaSvjbpvqWVJeVfmkSUQlBKTW53UlQol6mlpky996Xh6+tYlnJ9eQSoPIf7ye3geeDjzvcunyuFOpc5ZMgQPJBBAARAAARAAARAAARAAARAAARAAARAoG4E6iJF33zzzbI1RaUIlTJTy1CdPu8Tlzqq0RflmHaOFHFaPkrZI2WsFJo+YSkFJAtRlmkdaa+UgLpen9iUMlnKVCkzpQSVEaPVmIU+CeoTpFqK+urOkqOSjUzf1uLTJzk1Oy0AtTSU/fLJWN1WWb6OFpUiVEtKKR2zUuDltXnFaFrdPgZabMp+yrR5ea28F6Q0ld8jUrQadxvKAAEQAAEQAAEQAAEQAAEQAAEQAAEQyEugLlJ0ypQpsd3nk6JEpfCU59jOsBz1rc/JwikrGpTLkRKQhaVPjEqRxVGsWkpKacuikethIekrW0bLSUmqxSkPJAsn3X8plrgvfA3XYaN0pTDziV99jeyLT7b6Jphko9sl5RmXzdGS8lxZroxm1NGF9jyOutXSk8vT4pLr1YKT69QiU7Yr6ZjvfV+9vjqlYOSUd3utFKF8nS9FXpbJLNPEqT5f9s+3VqhP7Kb1V84x+b1cS5T7J9+z3w8dOjTvMwvngQAIgAAIgAAIgAAIgAAIgAAIgAAIgECHCdRFir711lvGhbg1RfmrFqO2JyweWV5JecfH5Xs+QSrFF9NJO88nSGX9WoLKdviOJUVv+tLYfXLSt5aoHGV5jZTBst86upZlmJbGulwfO36PJZeONpXXSHmqy5Zt4LL4HCmC5XuyPD5HH5ft0udI6cjn+VK4fefx+boNcszzyFVbjk84+t7nvvkiSX1SlMuQIlWK5LQUfMlDXy/7Lr/3yWctq7U0zRMlautApKi8Y/A9CIAACIAACIAACIAACIAACIAACIBArQnURYq+/fbbQaSoffnS41mc8DEZ8SilpU9uakkny/BFXWox6BOFSZGU3BYZ2clSSLctSZjygMrzpdyU/bXnprXPXucToFqc+sqXsk+KKy2iuQ1aOKZNTFket5FFHx+Ta2pKsaYlGks5KefSRJyuW8pY2QedXq/rySP7dEQnM/FFU2q5yOVr0Silppau8mcuT4pP33s+cavr8C01kCZ85X0l2+/ro+Rqv+foXm43R4xiTdFaP+pRPgiAAAiAAAiAAAiAAAiAAAiAAAiAgCRQFyn6zjvvGAcURYqyaJMCU4pQ/T43OElW8vks2vg8+74WOFpoctkyklPWZ7/ncnT9Wjay6OK+yOM+MSnP1/XoaarT9Lk82e6k+lhEaVnK4yAFLr8nj3X0lpECUJbri7q0x3U/+D3+qtvrk5OSrZSAPtkpBTH31Scrdf36HN+1+j0tTPMIVJ8Mle8lpb5nXZckTGU/5XhIzlrq+n6W45b2vT2GSNGO3mW4HgRAAARAAARAAARAAARAAARAAARAoAiBukjRadOmldYU1VIy6WfbiTyRofJ6KUDt9VKMcQQhv8/X2Wt0ajuf67uG4SaVrdPfZX18rZasuh7uu+yPr74kCao5yDb4jskJI0VykYmU51wpznREZ5I41RKT6+F+6J+l4JTnaPloy/VFSMp5I8tOk5e67fY63/k+0SrPkwyTzuX3tQiVkbdpMpTblpTSz8d9wpff4zkiz9F95ghQ33j5xgWRonnuIJwDAiAAAiAAAiAAAiAAAiAAAiAAAiBQLQJ1kaLTp0833qi9lAqeJjulkOSISx0ByhKKy5FyUIKRstG+ryNHWYD5hKOOqtTt0tfI42kyk9uqxahML9di1RfFyv2R/fX1T0tf/pmloJTDmle1JpkUY1KGMv8kuSbbKNuihZ7sgxZuPHd8wlELVG6bTu33yVMtQmUffMekbNSiUKaS22O+lHjNiNukz+V6ZH1acGYJ0aQy5PzySVPffEkaW66DWUGKVvtuQ3kgAAIgAAIgAAIgAAIgAAIgAAIgAAJpBOoiRWfMmBFIUfvSqfFSPvrEIzdeH9MiVJYvJSqfZ8uRdUkpo9/3yUEtaGV5WpAmpeKzkNSiUg6Q7IeOhtQCU7eT26HLk+fxORzJp8uUdfrKq8btJKWhjDpkpr7oSSkwuQ38nhTKLOFkHbofWpzKsvPITh2VmacuGb0pxXDW+zxPk6I/5XE5NvJ8LTB9otLHRJat28zH5FjIOZU0hnrs+DxI0WrcWSgDBEAABEAABEAABEAABEAABEAABEAgL4G6SNGZM2cGUlQLPxaNPimpRZ6UkLJzOvVdSxf+WUtVLQ595WuhKs+Rx2QdSWt/ahEq28Pl2q8slvRaofyzr00s6WT0KcsmyTZLePpkcN6JVOQ8n4RkBvKYFqGy71oY+0SfTvPWwtPWqSWqT4pKqZpWr2Tua7tPPOr35PzVYtEnN7kP8jrZL1mGj5GMgtVl8Fq0ugwu33LxnaPL8bVRi2pI0SJ3EM4FARAAARAAARAAARAAARAAARAAARDoKIG6SNFZs2aVpKiUdCxGWI6yGEv7qjvsk5BaLLKQZIkjhaSWm1LcyrpkhKVPNEqhKOvXolHK0bTvtRSWkXo+Ycxt1bJJn+sTd/IafT2PBXPyHfdxkuJM1ynLTBOk9jwZlZkk26TI1JzSpJ+UfZKTloCyTN12Lfx0G31l+eSm5qoFJrPQ5evUfp/U5bIka80lqc+yPl+b5NinCV5Zjm8OQYp29FGO60EABEAABEAABEAABEAABEAABEAABIoQqIsUnT17dpA7LwWmT44mrRGqpRRHAMo1DmWUpAbAdbG00WtvapEmBaiMJGQhxuXJCE2u01eWFqNawMkoUPk91+cbUG5jkqD1yU+5+Y28vsiEKSJFi5TLgliud5kmI33yV46VFHRaKPoksBZ69pw0Ies7XwtLX4SlT1r65o4vqpPPk7vA++r0cZBiVI6Lfl/PX58sTYsOtWWnydGk+QMpWuRuwbkgAAIgAAIgAAIgAAIgAAIgAAIgAAIdJVBXKSqlohR+SSnwWtxJuelLJ5fSb8OGDaXdxX0SlKWXbIeWp1oQaXmlr2WxxxF5LIikBGXxy2LJd06WRNXH9STQ8lNyzIoU7eiEynu9lIO+/qQJTikCtWDmMbHXa6mphVxSFKfsg54nSZGZsmwZkZkWjZokD2Uf7PdSgkpuSdGdaZGoum1yrsq5mCRDfbwlr0qEqL0eUjTvnYPzQAAEQAAEQAAEQAAEQAAEQAAEQAAEqkGgLlJ0zpw5xqW4jZakoJMyNC16016XFAkqIyUlEN/6mj6RKkUmt09+5TKlTJJ9yRtxqfvH5SYJTi1kk0SpbpcvEi/tPV/9sm49yZIi/WR/dJSmHHddnmy/5K7lrTyPpa8cOylRbTlJ18tj/L2vvXLcfd/ztb7x10JRrm2q+5glZn0SVPZBClDZzjQxy9fIdukxlzxZLvu46rb45o4eY9+DC1K0Go9zlAECIAACIAACIAACIAACIAACIAACIJCXQF2k6Ny5c8ukKAtKnyyU77FEkjKOpZgUevp7HQGnI9zsz7IcLSGl9GKYWWJSRmjKa6Sg02VxO5PkqC4nqc9atvmuSxKaSazSZGHeCabboevyHee+yHN1BKKUhb5++a6V46BFny5Ditck0ZfEQLaNz5Htl+nnLHY5GjRPvZqFFuNSlGo5qu8DPc+TZKg8T4pczUAek8LYN5ckc0jRoncUzgcBEAABEAABEAABEAABEAABEAABEOgIgbpKUSmqWM7Yr1KeZIlOLf/k9fKYFGv2ey1AdfSaT5pmSVAp9LIGQQsiX7uTpKXuizxPs/MJ2CwRqfspBVZam7L67Gu3lIRZ/eVUdZ8A1RJbSzc+zmUkycYkNj6ZyWIwTQT65qcUjVyGL3pSy015rk9u8ntpnHT/dDlch+SZJKM1Exa6SZLU10d5z8i5utlmm+WZTjgHBEAABEAABEAABEAABEAABEAABEAABKpCoC5S1KbPsyCx8kVG6bEcTBJ/Up7KMrRA8gk2X4SfrccnSGX9sk1a4vmi35KEpxZOuo9JKfW+kdWiSktVeY1P5qZF6unzZVmaeZ5Zl8TdV26WgNXjLAVjltBk/j7Jp+ehb1MlLV65PN0Pn2DnduroYR+bpD4lrYmaJFT1XNU/63qkVPWJcX1PyfP1kgByrkvZqeedFvp8HSJF89xZOAcEQAAEQAAEQAAEQAAEQAAEQAAEygmsXLmS+vbtW9pbpxUYWe+watUq6t+/f826UxcpatPntcBKityUgjGt10kRkj45mCT2pAjSAigpilGLMi15ZF1aoiXVl0cicj1yHVZf+Ry9l8YuLYLPx8++lyZOdV1SivlkI5eXJjWlTJPl6T77ZC+3R7Y5rbw88tE3zrIfvr74ZKevHbq9fJ2vfN3fpHq5vXKs9bj7ZLFvLJPkaFL/0u6dpLGEFK3ZMx4FgwAIgAAIgAAIgAAIgAAIgAAItDiBJUuWBHurbLLJJtS7d+/SPivN2G3rFNasWUNr164NXNTgwYNr1o26SNH58+cHuyyxpPJtmqRliZajSaJFrz9aCak0OSqFVZJc1ZIvqa2ybUkS1r6fdX1SpKsuXwvEvH1JYpjVrqzjeSSfTxD7BJ+PZZLky5J0PkmcVKd+P4mxZiiv0+Pgq1/LTnmOFrSyDVqCcl3y/tL1yfmvU/FlP/g6KZHlfZok25Paa9/nsiBFK3ly4RoQAAEQAAEQAAEQAAEQAAEQAAEQILJSlF/272wbNdqzZ8/K0Ez+Ee3zubtK10645Tm6YFfz46L76OzLiS69/hgaykd971VWa3DV+++/H0SHyoDAppeiCxYsaJciVIoULT+12CoSoWgB6rKlMEoaF197OjCGwaVS7mWJzkrqr+QaX5/yiMyOspDXF6lPn+uLCs0SpnJO+GRgWqQptztPHXKeFekjX+cTh3ru+trhk63c7jSR6osg9d0raedpIarniebgE95cZy0fctWYv0/9YhKNpZHUfvoHouJefonafrmKxh+zHd39sdI/CRQ7NzzHXdSd7vrmfnTyCNGi+a/RyVcupXv4rV1VHdVofM3LWER3XzGFJiwQFdWlH1PpB+cupDGaaeH+VqucwhXX9oLgF5lpdOmD19Mx0fQ0dS6i+84+gt48I/zFpratCEqf/KN96HN0Cz0X/CYVvsJftMZe+iBdLxoYOzf2y9jY8r7YX8COuJwmcZkTVB1lfXN9v7x0gTkh85pqAJpMP9rnZtq+bCyKll2tcorWi/NBAARAAARAAARAAAQanYCUotxWK0ULp9QHv2O/SWc8dwEFv70HPz9M4+zvsuSRolUCw6nyVorqVy19QV0jRa1g0XLUdtYXgZkUMSjPT5NkRWVqkXGsVEhWel2RtnXlc6WES4palHzynFOEpy8aU1+fJGHT2q5lqFyTl8tPSkvXspVT3jUH/hRGp8RniVUfH58Mle3zLVfQ6JGi8/73GRr19ACae8lORo26l5Wfj1JfupgGClnqBOG9+xtRuutCIzxX0HEs7QJBSjTpx7vTAbYA/bORVYFcHNFcYrRcGKt+BOJ3HZ3H/S5yU6WeWy2ZWa1yqtaxKhQUis8xE+guGheXkbWQovoXJ9WDRfedTUc8PI4eFJ8oW/n5MOn2uXY/PM6I0rGTol++rNQNBCnRLfzLmf457NflY5LFaLmcDSUpX5PRj8oHploys1rlVN4TXAkCIAACIAACIAACINCYBHxS1La0cEp9WuSnOGZ+cacj3jyDnjt1mosevZTo8svfpDHmL5C7bBBCzuAD6w9kqryPbtNLURspajsmN2dhaZkUNSpFKQ9k2tTLKxyrIcJkXY14OyRFHTZKW6sxBvXsS5FoUp6radGiWZGnOnWe++pLqbfHfHVlRZDKDaB8Ebk6CjQtKjQpAlTPQylz9Ryo5UOuKnOlTOxZkbacDvnxQHo0+BqKTkoTbPKY/X4e0Wlj6aLdRAuDeoRIrUrja1lIQn8lL0jRWg6Av2yWew9uTzfLT3mDs2sQKZolE8uOW7lnPm1+bhw9HHwNP4WmNOknj9nvA0Pq0nj4JT/FjkXH2hMSypZty+pHxSNZLZlZrXIq7gguBAEQAAEQAAEQAAEQaFACSVKUm1skpT4IJgiy5ydEQQnBnxJhpOgZb9Ll0051GV/8npWiHFE6NN/fHL5UeR/eWvqCukSKWinqE4lSNsnITi04LZQ8YirP3MwrT/OUVfScRpepRfvTGefraMwibciSkWlldeTapHLzrMHZ0TbJ6Gxffb73koQotyVL+PJ5XLaWofa4LqOWD7kicyT5XCUxrej7BdG1lwyjR694h+j0MC3eRn/e1ysWUcplxqJNy6JEq9PK+peSFd3quF0cNEwsHxBbVsAc4nT7UKAed8xamnDfhuCq2PIE8rpd+9LEyWuj9Pm0Mn+xjvagVXTxgr4uUjd3OZ4lD+oPuXCNQWSm/dTWGEP7C83N28sUdRFFepdbJyiWwh5LSRcp6940GptWY8Xm58znwUFJnnR9+76SmKVPmMfSJLcokUvxt9GfN28fiyjlzseiTcuiRPMgUlGhZZe4Npb1Q62nVPrEO+Qx7tJp5hNxl48f4yivmzCBJtw1LUqfTyuz9Ol6+Ato7nKS2Odhg3NAAARAAARAAARAAASanUA1pWjEgn9HDn83Lf2tIGSplKJivVH7+/vldGlsqSzNuMtI0YULFwZSlF9aDmox01F5mBRp15FJ3pkytSPtbrVrayEnizBKmqu2DDnHOxIN25E+ptWbJUCZQ1LKvOaU9EGHbr+9LktmN74Udeny145x64dawXkebeP9ftS0YfG1R0vrhiopmCBPi8zH5HOjiLIxt3rWc6xOJWEpUnyat/R6ot4oWxElGwjKtW69VXJrrBKv0xqTx3ExHUjm+yhcp1VJa0+Ze5SicrPKEeuUpkjuYgjrOR4qmrBMNIZy0PyC4tLZpbBU8lLKx0QpaqI8c0RYSjkrf0HS37PMLfEt/eIlpF+KPE0fFyk+zZk6pccb0SoiUuU6rXY9JbOeqbHA7he9mKiNcwyEbnCqlb8+xuHar2GZY0oRsFnliHVKK2ZSbCbjbBAAARAAARAAARAAgcYkkJY+b3ejt7vSVxpsWPqd3S5xZX6vPWPcw3QzC88OSFH2KHaXeZtCL52KpFxLX1CXSNFFixYFUjRJdqYJxyyZUmQ6pqUAZ5XTUVGbVT6OJxPwSe484rsjYjJrPDoiLrPK5geDXt8zz3Vpfc6K1k4rP0uA8rVJQjUtutReW8uHXB5uuc6xguwZt35osJ7ofmHquxBn0+T7ulAp+Kom21JaXpIkY+hWX6pxrk4XPUkIUhX9mbymqEjBD6SoWD5ACtUyZjmXKtBlppaTsKxBUQy+8+s1HmVyTKeal6eylNbatOsBxdLthWANhJ1ecD38OYcUDaShWVeUo1cfHhemvov2zrXrjPL7mqGUjlURgEKQshzN7IfmES44b6Nc5bXeMUjaaCmlzNRyEpYQqMZcRRkgAAIgAAIgAAIgAAJNR6BqGy0lrN0fbNRqolJcopf9GzP8/ZY3X6ogfV5CbumNlmykqJQmcrOlPDOtWkKylpIsTz9wTmUEai0gi7ZKtkdeKwV+0TKTzi86Z9PulTzp+kmfzFQr9T6pn00hRUsp85vQr8rWEfWtL6p7KyTefLXpUrUmjCqnFJ035tb4JjU1qq9UrFwbNZCSaqOlUvQsXxFG0epzhRQdU7bZlZKiOcss3zRLy9V45OtEve5rB9jVfjw8u6tze0tRkeVStJRubz7xjaevi3PtL0AdkaKllHn7C5ReR9S3vmiZFY12cJ+rNl3qwJiU7aap12DVO9zzEgEpknhU2cZSKno3Z5nlG1TpNUXjka8T9BqrHeGCa0EABEAABEAABEAABJqKgJSiRdYP9XXSZTq5JaLsq7RMlNyEiT/ADzZYqnyjJV2/L6W+lr6gLpGiVopqYZQU6eeLKGsEKZoV6dZUd0snN7YakjOPLKzWvPHhqmYEc9pw5O2DDIPPew3XK+/FpHD6SlLvi0yzWj7kirQj/Vy7fqZZP/SYAXSvSdu+trQTfdL7urQcGy0FGzV5NmCqsBOlCEAruz4XpuiWbUBTYeH2ssS1Ud1ao9OOMdG0I5QULdtMSkeKCoGaN1JUR4PKDa+0aC0ScVrltV9rPh5JkY6xDYj8kaLBuqPBju8iGlRuTtTRSNFgg6cg14Yevtl+umxT9+0r6X09L3NstKTXLpVFJK5DmiV+RTRoXh5pEZ4Bx5xlFok4rWid1Q7c+7gUBEAABEAABEAABECgoQhYKWr/bu9oqnzFnUrbtb5godZpyJT6WvqCukhRmz5vB4cjRC0PKRmLSJw8adOadyXXJI1ZHhmnr4VQ9dOshGXBe6mmpxeZt5U2JC8jjvCsZI2QPFI0b/p8pf2s5UOu0jb5rgvWFZ3fnWh/t54ov2z04a+m9aZ/jhkdva+FWinSdCcaaS6Mr4np5JAViRNoU+9GTYX7UZd0bX+bY9GYWoIqLpbp2MnZkaIHKGEc46cib1PLTCvHl2r/S3KbMxUeAHVBHcajJF1jW7K7dkRrepKRk0cEi54Ha4qGUYtuHcuUNUWVcHSfHo9xu1Gm7voecQjaMG0s0bj4guu2rFvfHEPTtg93sHQNjkc3q1+y4ut0uvsn1q+y8fIfj0Vj6n6oNrhdOMO1TdMksZdVuKaoinJNLTOtHC1XIUU7eofiehAAARAAARAAARBoagIrV66kvn37ko0S7ZRXFaUot59T6vv371+zLtVFii5evDjaZalmXUHBIAACzUqgWaSoi4wMNwUaIWiHu5nrVGsn7twu6kThzudykJJ2TO/wQNZzYx+3CdXYyaLRw6XYDcXpAiLHJ/rZXjH+mJF03NPzUqJKdeToUronuG5T2uO+FeHu8wXKtJWKVPt4OeZYbEyqtft8PcZDp1arSVSSZqfSNCNF3xwzge4qsvu8KU6m0Yy99FIaY3ZKH2elKAtJk2GTmsItNyqSEcvhDuv62njajtjhkruWtIt7yv3jJKQ4YSxvOGXfi5YfcG2JL0cw9tJbaNzDn6PSekpJywkERbmNmGzSkWP1cLj7fIEyU8sxB2P9x+7zHX5sogAQAAEQAAEQAAEQAIEuRwBStMsNOToMAo1HoGmkaOOhQ4tAAARAAARAAARAAARAAARAAARAAAQqIAApWgE0XAICIFBdApCi1eWJ0kAABEAABEAABEAABEAABEAABEAABNIJQIpihoAACHQ6AUjRTh8CNAAEQAAEQAAEQAAEQAAEQAAEQAAEuhSBnqeYTSRq/GrDmqI1JoziQaDJCUCKNvkAovkgAAIgAAIgAAIgAAIgAAIgAAIg0GQEIEWbbMDQXBBoRQKQoq04qugTCNSXwMIVq6hvr17Ur3cPU/HGsPJO2n2zvl1HbSAAAiAAAiAAAiAAAiAAAhUQgBStABouAQEQqC4BSNHq8kRpINA1CFjx2Y3a29vp/fUbaeaiFdS7Vw8avVl/agsAuON4gQAIgAAIgAAIgAAIgAAIgICPAKQo5gUIgECnE4AU7fQhQANAoAkJuGjQdiM+5y95j1au2xAI0hGD+tKAPj2NGIUUbcJBRZNBAARAAARAAARAAARAoG4EIEXrhhoVgQAIJBGAFMXcAAEQKEygfQNRW3davZ5o1qKlweVtbd2olwkOHTV0IPV04aJ4gQAIgAAIgAAIgAAIgAAIgICXAKQoJgYIgECnE4AU7fQhQANAoOkItFsJav6b9e7KQIx222j+L3wNG9SHBvbt3XR9QoNBAARAAARAAARAAARAAATqRwBStH6sURMIgEACAUhRTA0QAIHCBIwVXbluvUmdX24S5bsFUaIbTfp8N2NKe5ik+tEjNqWehQvFBSAAAiAAAiAAAiAAAiAAAl2FAKRoVxlp9BMEGpgApGgDDw6aBgINSsBGis5atIzWmix640Kpm/m/tra2YF1R+3XTfpvQ4AG9w02XGrQTaBYIgAAIgABKsIAoAAAgAElEQVQIgAAIgAAIgECnEYAU7TT0qBgEQIAJQIpiLoAACBQlsPS9tbR4xRpab6JEu7VZRdpuhOgGI0F7mY3n11NPu7bo8E2DNUbxAgEQAAEQAAEQAAEQAAEQAAFNoC5SdO6cOfavFbxAAARAoBCBkaNGFTq/Vie/NW9ZrYpGuSAAAiAAAiAAAiAAAiAAAiAAAiAAAp1AYKev/a7mtbZBitacMSoAgZYkACnaksOKToEACIAACIAACIAACIAACIAACIBApxOAFO30IUADQAAEkghAimJugAAIgAAIgAAIgAAIgAAIgAAIgAAI1IIApGgtqKJMEACBqhCAFK0KRhQCAiAAAiAAAiAAAiAAAiAAAiAAAiCgCECKYkqAAAg0LAFI0YYdGjQMBEAABEAABEAABEAABEAABEAABJqaAKRoUw8fGg8CrU0AUrS1xxe9AwEQAAEQAAEQAAEQAAEQAAEQAIHOIgAp2lnkUS8IgEAmAUjRTEQ4AQRAAARAAARAAARAAARAAARAAARAoAICkKIVQMMlIAAC9SEAKVofzqgFBEAABEAABEAABEAABEAABEAABLoaAUjRrjbi6C8INBEBSNEmGiw0FQRAAARAAARAAARAAARAAARAAASaiACkaBMNFpoKAl2NAKRoVxtx9BcEQAAEQAAEQAAEQAAEQAAEQAAE6kMAUrQ+nFELCIBABQQgRSuAhktAAARAAARAAARAAARAAARAAARAAAQyCUCKZiLCCZrAQw8/XBjK4ePGFb4GF4AApCjmAAiAAAiAAAiAAAiAAAiAAAiAAAiAQC0IQIrWgmqLl2ml6Kmnnpq7l7feeitBiubGhRMFAUhRTAcQAAEQAAEQAAEQAAEQAAEQAAEQAIFaEGh6KfryLRfTZx+J0Bz+n1+nH35kcPjGEnrw8qvoorfT0G1JP/jRWXTEMHfOov+7gT72q5kUL8ceeYf+57M/p+vMd2XHFj5N37jgXnqI9qPbbvsk7SbOLat52+Pofy/dn4Z6mpSnbl9P4u2J2lmk7nSO8ZJYii5YsIDmzZuXCHfEiBFk/4MUrcWt2zXKhBTtGuOMXoIACIAACIAACIAACIAACIAACIBAvQk0tRTVIo/hHXvWd+jyA/qYH/NI0W3ppl9fQkf2mU+LV4nzdzyV/nn1XmTeDIuVsvFQuu/+42hLPlaSoofSA3/7NO0892m6JhSo/gH9AF3zozPo0FDEunPy1u0vMepzihQNLi2vO5ujX4rOmDGDNttss8Q5u2jRItp6660hRet9V7dQfZCiLTSY6AoIgAAIgAAIgAAIgAAIgAAIgAAINBCBXb7xh5q3pm3unDnt1a+F5Z+Vmt+m40YSLbj/e7Tbj01YaExo9qUhIwZRr262Ba/T9Yf9gK4gKy9Ppb1LjdpI65YZKTrdRXzuedSh9IMHZtBNt36dPtK2mJwWVbLxqK/R1PFDaJk9lChFo7a5qhbRvWdfSGe+br496us043ODI+calpFety7P1+dXwojWvHXn5RiNIEeKvvLKK7R06dLEoR04cCDttttukKLVn/xdpkRI0S4z1OgoCIAACIAACIAACIAACIAACIAACNSVQAtIUaJjz72Krv/QhkAw9h0yggb2NgZ041paPp+FJjNlAcgRnQud1AxfLn29B93w6/E085Qf0MSYuIzk4SVHEV3xANFNv7qADuhmSkiVohyFGlay8EX69gW/ofusmP3riTR6oWtB3rqjqFYu72n6phG5f7HlPXQybTf/OfpJEKUqI2DT6o5kb16OLEWff/552nHHHRMn7GuvvUb77LMPpGhdb+nWqgxStLXGE70BARAAARAAARAAARAAARAAARAAgUYh0MRSlEinfZ9z8UT6/E5paNOkaJi+3uMUevknh9I7V32ejvubFJcyovI/aPopV9HEHU+h576/M/UII0wfCiJQZfq8R0zaNPnvmXVOp9hjF9Ph7VbMFqk7Lll5HVIbHfvy9R+iAaXU/bx1F+fIUvTZZ5+llStWJALv178/7bfffpCijXK3N2E7IEWbcNDQZBAAARAAARAAARAAARAAARAAARBoAgJNLUXtOpz/uPIqOsemo5de8Y2T4mOQIkU52vOoi2jeOR+g5Y/+kraf+AxdcvUv6PThVlxKKXoJ7fPYd2mfm6fRJVf9jE7t/lc6O9hoKacUDTd/uuTq/6EvjonS9h/KrDt5Rl1y9a/o7F1tdGxKpKhYt7RUd7A2QDGOLEWfeeYZ2mWXXRIbZdPr999/f0jRJngQNGoTIUUbdWTQLhAAARAAARAAARAAARAAARAAARBobgJNLkUtfLNmaPsLdPapt9KfSmNxCN37u8NpDO+RVHo/WYqWIi71eBpROeuMQbRoWVyKHtnndfr9JVfR+W2n0gtfXUYXn1FUiro1P48eOJde/6Pb8b7sVVa3Z7IFEaKH0nBzaP2quZ522g2k+DrezCmqe1Fp/YD8HFmKPvHEE7Ru7drEO6Bnr1508MEHQ4o29zOiU1vfFaXoP6/flE68MsT+zb/RlLP3zTUGsesyrrjw/qX0xWhR5VzlByc9fw1td/Tl3vPzlTmf7j9zBzrfPqwr6duxv6Qnb/oPGkbP0s9GHUZX5295/MxSOekFLLz383Tgl9zC29n9E32zF+SpQ/A86sY36NrjRqgG+fuZ3Zbyfsm+xI7maWdhzinjkzjutR3TSu8rIjmux9M1L/0PHW3/wc14leor46vmSY3u1er0N6uX4fHUOVTr/lYy13L2C6eBAAiAAAiAAAiAAAi0PIEWkKLhGPUdQsNXP0lfOsXKUZmaLscwSYqm7VLPKfQvig2MwhT25++jPSY+Scce9e/0/gP/cOt6ZqbPyzacQrsue53u/IZJpzf7Q5W/fHWrTaVsX70bQvnS53XdUpjm58hS9KmnnqJdd9018SZ56aWX6MADD4QUbfnHSO062PWkqP4DfzzdNfM22qfH6kzIRaSoK+xS+u3c82mPzJLNCSkyVF/ul3t8lhAkEydR+4V70VuLCvRt/F00984TqPuCR+mqjkjRUjnvxdaVLkOx4Pf0td1Po3vtAdPetefuRDPkQtSxCzxjN/t2+mi35DoiUWnGee7ddOKQ1TR18bqg1OzxzDd+2eWEnaiKHC0gNsvkaIFrfXM2dUwrv6/iUtRUPP5OeufmI2lD2Yeu8UaVuJe1q5gkdKXml7Hu/Cr2N8/zITznOCP2/6tM7NeqvwXmS4EPYAp0F6eCAAiAAAiAAAiAAAi0AIHmlaKv/dEIyWeItj2O/vfS/WloMBg6mlNLvwQpyqnzIurSlvb8tf9JR5kNlVwK/dN0jWcDo5fvuJg++xDPhGwpWloH1abKn/dBWv3y/XSmTb2voO73nvo5HXTDO6ZyGRmbzKCs7rlmWYAKOMr0+fdWrky8Dfr264f0+RZ4SHRmF7qcFGX5OH4iTaSL6eJ7jIO5aw7dcmRfml1Ewtx9Mo1MGrinfkBtYy92R8ffQW9eexS1pQyylmoTJ7XTRQeoC+bdTSePmkCmue514q305HXHmohO/aqWFLWisQ9tNbIX9dJVlPrnROPJSSA2rqeFCzKkqJRLVm7dfjytTJK4HnGcPnZSFk2kSe3foN2XLw/GORbVaeWxBJ57/LQ0snVcRPGhm0d3nzyKJvDAnXQ7vfLjo6l3RTd9vD7vPCFV3xX/oCmf303UVqMx7cB9VSZF7W1z50y6/tABqUI9lxTVY1t2W51Mo0qDM55uffNndOCAHINTrf5mtC9oiZyP5scr/rGKTtrOiX33Uvd82cMjOnOeeW7l62815loOjjgFBEAABEAABEAABECg5Qk0rxQtCVDPGAWC8cO06bJ8UpRT548992r62ZEDol3rWRgGaezv0lXHenZ1N0L1W0Zq3h80Q0vRpPnj0tePG7qKXrlnYpA6X1HdZi3QR64wKfxvmHp2/Aw9881djCCIdpP31x7VPS/Y+T7l/ASOLEXz3h233norHT5uXN7TcR4IlAh0LSkalwdzt76GRn3qN4bFRHp87bk0IowgTJoeyRLGc8UbP6XtDrkkODDxiffptG38cjBJzq1bvaw8YrJvP+rzl8/QFixxrnycFnzu35Q4qqYUTSBRkpNWit5Fx/Z1orHSVySFTXkpkZ+l84xImkRjKfDORqTOuu1YWu0dOyF2Avm0Ly2ft5IWSBHLUmr9unhEbeb4xaPzIkG5IaxD0uhFo9/5MfU9KBTl3nHLpqejXq2M9s4T869U90c+R9t8ypnYiY+vpRO2zYgW7tCYduy+8klRM7B0x/RbaL9eUv7FGeWWohnR0oPW/YXO3vpT4QcOV9Kjy86i0anzuYr9zRvNLeZjeUR1sXs+T39rOteypzrOAAEQAAEQAAEQAAEQaCECTSxF7Sispyeu/DZ9WW60xBGXG+2mQ4sp/reDL1KUU+e3MaLyO/SJwctoQWkRTnH+X3enhz5+LV0XpOarHeAfv5k+dvNU054cUrQUEbqR1pVS5yuvmxa+SN++4Dd0n6n92LOvoP/adxr9JIho9bxidUthXIyjlaJFX5CiRYnhfEugS0lRk6p9nknVNsHpxiuYaMwtbqdPbnlKkLo9cdJ6OmuMFWbJr0JSVIk3b1q4aI8VHUG0opZznuZM+eWmdOS33IFy4VVMkHDxhfrWIYHm6ZCIAJ04aSOdu7NPskaCc/xdc+naDefQqM/81hSWIlJj5Zrx3icUn7H2m0jXoUqIBk2M13fbsX1iklrKbNueu42h9AvKqL///LlZy/Y79uf8SzZEV+towP1pdRj16p+xz9KtZvmD7weTJGtZAnNOR8a0g/dVTIqOH0/j77nHCcqMNPpqSdGA37/Mhxgfcx9ijL9rFt18SP/kZ0E1+5tXitpo0LPNWsG/CwaUJr3/VRpaiqiu4J5P7W+N51rKMxaHQAAEQAAEQAAEQAAEWo9Ak0tROyBmg6ARg6hXNzE4XiHKxwfR0FF9qYcRqqtt+njwNpdhRaWOLpXnr6OewbXl5/UdMoIG9raN4HL5Os+kibWv43WTXU91UG+ytW9ca6Vuz7CPWXXL40U5tt7NgB41HoGuJEWjiESX5rzX6jfphs8Y0WD3+TERh9Nv+bh5PiWPUSFxqFNaPdFquj0H5BCirnXP0h1GeF1mvy1rdwWCxBRTqG8dEWg+vEoOewWyEpknrruNTtj61FBo+0VqJC55vEX07aD+9ME+3U1r2hPkYlyK3nH8oNJapPHIRlf2vuuitUoTZ5Dp5zeMlHfTLd+SDVFZxcc1NqZpyxLYSjowph29r3T699ytrzUR3C7KNS2NvqpSVErH1OhjuRZtZc+RsnT3ouv+Wina/jXaOYh6tq/icyO4hiVrWX+Ll1dorjXeP4NoEQiAAAiAAAiAAAiAQA0JtIAUrSEdFA0CINCpBLqOFI1LrrtPHhakOf/r3tPN7uc2/Co9ddsOUiFxmCUqyqJEObU733RYeO8XTLt9kZLFhUbhvnVAoPl7Z9r85UhO+9YVLQlOu+7o3eNp0PIp9LPPhdd4IyEFh+CaE6lvSSLlYKwlrNigicTYuShRN5fSooxLNZolED4wsAdZHbshj0gVTY3Jx1ikYHJ/hg8dRKY682lexvquFY9px++rcqm3Od38qa3pi3Z6p6TRV1eK2nVm8zwLatHfPJuh6fVxOypF0/tb07mW4/bDKSAAAiAAAiAAAiAAAq1DAFK0dcYSPQGBliPQZaRoouSSacZP0qqzdk5cH7OQFE1K3eYZlHU8a6aJ6+NRh80oRbOEVNSnQEKeNDTYwOmtksTS6cQGnhaX4TUpgcAl4rGNr4JlDeKp6jJ13i7D8LW9ckSJZo1nnuNqo6njzU7kPyzbiTxPQZ5zKpWiVbivvJGOr95NF+9+KgXZ4glp9NWWolG0rF1xIGEZh1r1N2lzMc/zwi21IT9EqeyeT+1vLedahVMUl4EACIAACIAACIAACDQnAUjR5hw3tBoEugSBriFFddSgjTSM1q3MGxWVW4pKoRCuFarXm9Ri7au7ezZWSpuBKtJ0/Vd3D9O7KxMkuftm21SpQMvoz9dMarlb31UJKbWGY0lCmveja9SasGmRnp52xDa8Co+XNk9SyxrENoaaezcdP6jg2HXgybLw4TPowFPt5mD6dTxd89L/0NHDKyy8ojGtzn2VlP698K+mr593ffWl0VddiiqRrteRja99yhHLxZ8jRdPd43PTbm6m18Gt7J7XHxyUrZtbq7lW4RTFZSAAAiAAAiAAAiAAAs1JAFK0OccNrQaBLkGgS0jRrKjBWNRl8iYrsQjCPLMjSNs+mUZ61grVuzsXF2tqZ/XSuoSVCZJOl6IpGxslrw0aZyDXIo31J0i3923eFA1i4th+92805Qv7xkY7LkXvomP7ppedZ6oUOWfQkFX0989uThPcspv+1zdNu8+Otzu1jkqkaJXuq2RJOJ/+75wdEtPoay1F4+vIGnq16G+RgTfnOlGv18Gt7J7X/Snrr6mvJnOtYJ9xOgiAAAiAAAiAAAiAQHMTgBRt7vFD60GgpQl0BSmqN4Ip3xQnbdORHOIscYYkr1PacbHWalI0vmbrrNuOpdWL1xmyeifs+Nqr/g1e1DVf3ydIt89KnS+tv2nH86kfUNvYi93IXvEPmvL53Uqj3PGxq8YjpReNHt6H+pjd/+YZ8T4qyZDmlaMVSNFq3VepkZML/pSYRl9vKVqT/uacCm7t2pHB2TrqvGjkaalKJXl9UtSdW+W5lrPPOA0EQAAEQAAEQAAEQKA1CECKtsY4ohcg0JIEWl+KKnkYW4svGtJokxUTjfXE+3TaNuUSLR59aCJAE2fEPCMwRpUi+b77v0tpwi7xk+ORopVEG7aeFI3S8s0aoRsupG0DkRn1M4iS22cdvSXXX5Qyb/bt9NFu5hqVbl92Tc47WaaqT3x8LZ2w7ergyo6PXc4GFDht0JCBNKxXW3DFUz9oI/a5wRtK6nqLLSxFq3dfZUm9pDT6qkvRWMT4XIpLwhr296ID1JDEnx+8jEPyxlwVRoqm9jd58nV4rhWY1zgVBEAABEAABEAABECg+QnserFdJK22r7a5c+a017YKlA4CINCKBFpeiqoNQ3KNoXc386K7z/ei2bf0pUO+aWucSP9Y9SUaJUMVYxstJWzqktZYncp7wpBQFlYmSDo/fd50NiYzwzVCS5yMKG2/iPZardfvlLuBz6FbjuxLsx+7hrY7+vKAu/+aXLPAnBRtwmUj9UprLnZ07PJW34Hzhg9dTX/5DIt5E7E88zbap4eTut5XUSlaxfsqS4ra4740+lpK0bINtOraXztC8vlBdOKtb9CV40YkDF5l93x8o6XKNwwrPNc6MK9xKQiAAAiAAAiAAAiAQPMRgBRtvjFDi0GgyxBobSkqZEGhEfVLpELi0NYXk2dqIyC1UZJcDzNPU9N2QPenlKeVWjDdvKhAy9Oh4BzTji/vQOf/wWysE0rIP39/UzrxSnMoWJ/1ROo7byUtiJUXb7vdcOqPl/d115Tt0p27IeGJ5WVPtSn9mRvyJNdTGre8ae1hUaUxPfaX9ORN/0HD8nRFpJ6PvysUxqsSLiw0ptW9r7KlqGmzJ43++R+KuXHnCdS9tERCZZIweQOtTuhveD88du4OFO41RSf9+h264mNDPANY3f7WfK7lmbs4BwRAAARAAARAAARAoGUIQIq2zFCiIyDQegRaWorqaMpwTb7EURTrSPokUkekaCzSkEXXz4zUucz+kCOSL9ZokcobbuY0RERQxjYmKqWhp81dGW1p1i4sRZ1WQ6AVu2dKyxiYfs26bRRd2/sQutoSsmsqnjTUuzZotPSBiQx9/1P01Alb0/l/Cq/x9CWSX5fSb+eeT3skNjFJNkXy1kajPr72XBoRrH+a9VLjdvvxtFIuBZByeWw9y1xjaguLj2vympHm1CJStMr3VS4papqo0+hPfWVLOpKFeYelqL6nxOZcndTfYDpIGWyeE3dMv4X266XnWiVSNLm/NZ9rWbcJjoMACIAACIAACIAACLQUAUjRlhpOdAYEWotAK0tRvcP7iUNWUxDpl/gSosAjuzoiRcvScQPh8Xv6xu6nkQmMNG7tSVp11s40OymST7RZ7pQerDe43/q4LIwJrjvoSNLRlQqAWoPza3tlcCoi0IreLjJdfvaW9MPRn6F7rTSeezcljp9p/9cMx+C8SZ+g3479tGGack1ePmlrkz5/nUnR/07Qu/F3zaKbD+mvIljLO66je8vGLY1VbP3HfPXFlyPISI8uMKbVvq/ySlGdRn/SiffQb34bDADN7agUVetrSgHfef11E0LKYBp/J71z85G0IfacqECKpvRXRrjnnduF5lrRZwLOBwEQAAEQAAEQAAEQaGoCdZGi9913H9YUbeppgsaDQG0JrFq1ijbZZBPq169f8LVnz57Bf3vuuWdtK85Z+lvzsvYGz1lQ6bSUyK+Uohbe+wU68EvWtNjs63jKezEpKlNunaA7fpBeD1MJjxwb4kix5tLDD/DsRi377pMoEoBsZ841OAsItKKjFkU3jqeJE9vp4ot/E6bOi8i9skKjyM2JE68015iFXIMI2qRr5KY5yTJa7zYeX8/U1Hm2SfX/nWvMFf9YRSdtlyLc5ZqUnujebE4F6zMFprdf1Zh7TKt/X+WXoqbNscjJsA8dlaJyKYtwHdp91/EHA53c36CLck1VM7XvnEnXHzrAbELGr4JSNLW/rr5Cc7voXMue7DgDBEAABEAABEAABECghQjURYo++OCDkKItNGnQFRCoNoGVK1dS7969qW/fviUputdee1H37t2rXVVF5VVdisbW8/REUya1shR1aE4wsmX6LR+ndaF9yC9FZcSpKSeQl/vT6uXLvZGgU365KR35rahBF96/lL64t2pgTGS4ts29+2QauV7txs6XPf8TE8nIhZ5EP3vpZvrI8PQy3S7XG2h52bqd6rrcAq2iqSBkXni95ff1fbyp81yDjJ6176Wl2wfXCD7jb59O3//ooFhjy6JxvVz+SXeNOoRcvKh9+dLx9XqUTjwfsFFF9+ZBVSYEE9L/1VzJNa55x7QG91UhKWo4xSIn3WBXHCkanzfuw4uTR4p7oAH6G0yN1DT6/FI0s788D2s51/LMdZwDAiAAAiAAAiAAAiDQMgTqIkUfeeQRSNGWmTLoCAhUn8ByI+SsFLVRor169aK9996bevToQd26dat+ZRWUWF0pWkH0o2jzP+Van7Nvp492ey+IytLiLVc3w2hOSpKXYSHD376RBh18ca4iA+Fn10fNEmtv/JS2O+SSXGU6cUaeqFPP5XkFWq6ay0+KRcOaw0Hb9kmQv3y52h3cu1yBqmrhw2fQgaeaSNSUVzaXZfTUeVvTKffk6CyLbMohnpOK6/sK/WbQwZRvVEN2ecY115jW5r4qKkV15GSqFM0xLO4UFqLt4sOLRumva2H0XLI3hYxwrmQjKF9/FaxazbXcY4ITQQAEQAAEQAAEQAAEWoFAXaToM888AynaCrMFfQCBGhFYvHhxIEGtGLURojZ13kaJtqQULdsYZVh29KPknrDWZyEpWhJgpuAMIVqqelB/+uCy39LJoyaQz7GxoLPnbyil92ZMGFNm/z99mkZN8Fu7kmA1xawTmzWllppLoHVgIsto3TCdOZ667is7vh6sjcbMvoZo0JBV9PfPbk5leFhm5+LSi0YPX0Z/+tSo8nKCpobRofbbLJGdC1sf2mrkYvrDyUn1RTLUFpdrXPOMaY3uq+JS1HQqtht9SqRoJk8xNiSFqK3j93SeWav2AfOtu0+q8xypqL9BP56lO0YdRpeFfZr4+Fo6YdvV5qciUjSlv15WNZhrmWOCE0AABEAABEAABEAABFqJwB7fuLfm3Wl79dVXIUVrjhkVgEDzEliwYEEgQe0aolKItrW1NUSnqhsparrUtx99YGAPsosD5BaIkoS4XkrN4UMHkSk236tSASbrVjXlElye1g0aMpCG9fKPdUV8rMDtY+kqkZSPTPZZMQZ5IyutwOlFvYLS815jz7VSsw/10UHTeWV2qTcJ5RRuTzYed0ZafTllqKwqz5jW6L6K9SUvdzlHyu61dDZxwilzpZH6GzRaznE5xlXqb+LUq/JcyzvFcR4IgAAIgAAIgAAIgEDTE6iLFJ06dSqkaNNPFXQABGpHYO7cubTHHnuUokNthKgVoi0rRWuHEiWDAAiAAAiAAAiAAAiAAAiAAAiAAAjkIFAXKWqEB6RojsHAKSDQVQkMGTIkEKBShjaKELVjUvVI0a460Og3CIAACIAACIAACIAACIAACIAACDQIgbpI0YULF0KKNsiAoxkg0IgErBS1LxahjSREIUUbccagTSAAAiAAAiAAAiAAAiAAAiAAAiDQMQJ1kaJmExVI0Y6NE64GgZYmMHjw4IbuHyJFG3p40DgQAAEQAAEQAAEQAAEQAAEQAAEQKEwAUrQwMlwAAiBQbQKQotUmivJAAARAAARAAARAAARAAARAAARAAATSCECKYn6AAAh0OgFI0U4fAjQABEAABEAABEAABEAABEAABEAABLoUAUjRLjXc6CwINCYBSNHGHBe0CgRAAARAAARAAARAAARAAARAAARalcBeF/+55l1rw5qiNWeMCkCgqQlAijb18KHxIAACIAACIAACIAACIAACIAACINB0BCBFm27I0GAQaD0CkKKtN6boEQiAAAiAAAiAAAiAAAiAAAiAAAg0MgFI0UYeHbQNBLoIAUjRLjLQ6CYIgAAIgAAIgAAIgAAIgAAIgAAINAgBSNEGGQg0AwS6MgFI0a48+ug7CIAACIAACIAACIAACIAACIAACNSfAKRo/ZmjRhAAAUUAUhRTAgRAAARAAARAAARAAARAAARAAARAoJ4EIEXrSRt1gQAIeAlAimJigAAIgAAIgAAIgAAIgAAIgAAIgAAI1JMApGg9aaMuEAABSFHMARAAAR42kygAACAASURBVBAAARAAARAAARAAARAAARAAgU4nACna6UOABoAACCBSFHMABEAABEAABEAABEAABEAABEAABECgngT2+uYfa15d2+LFi9trXgsqAAEQaFoCkKJNO3RoOAiAAAiAAAiAAAiAAAiAAAiAAAg0JQFI0aYcNjQaBFqLAKRoa40negMCIAACIAACIAACIAACIAACIAACjU4AUrTRRwjtA4EuQABStAsMMroIAiAAAiAAAiAAAiAAAiAAAiAAAg1EAFK0gQYDTQGBrkoAUrSrjjz6DQIgAAIgAAIgAAIgAAIgAAIgAAKdQwBStHO4o1YQAAFBoNGl6KR/Tcd4gQAIgAAIgAAIgAAIgAAIgAAIgAAItBCBw3/0SM17g42Wao4YFYBAcxNodCna3HTRehAAARAAARAAARAAARAAARAAARAAAU1g4Od/VXMokKI1R4wKQKC5CTS6FF2xZn1zA0brQQAEQAAEQAAEQAAEQAAEQAAEQAAEYgRGn3V7zYlAitYcMSroDALzFy+gEUOGd0bVLVcnpGjLDSk6BAIgAAIgAAIgAAIgAAIgAAIgAAINTWDLr9xZ8/bVRYo+e8NFdDidQovP2iXq0Gu30ZBzXqVPXvhV+uXhkbya/9CPaKdH96bXJh5CI1K7/y+69rBfE133AzpvpzycFtAfLv5vOv05fe4w+sU9F9DxQ/KUkXWObdODtFXVysuqr4PHgzEgeuhvn6V9U4oKxuTqhfSd3KzztkvyqhY7N84PHMLzqlrl5u1T650HKdp6Y4oegQAIgAAIgAAIgAAIgAAIgAAIgEAjE2gZKeoTnVaUPkE703dpbyFLtdBKG57KpOiMzyqJGsrZ6gu/Rp5aYdtySVHHefI+w+iPZqyyZXWRftdCWBaZQ0Xa2nXPhRTtumOPnoMACIAACIAACIAACIAACIAACIBAZxBoGSlKix+l08bPoDNLEYlWXJkoz68dQTPGP08Hld7XkkxFd+5zhJByoRS98AiafPWDRtjZ184pUY+urDIpaq4ql7Zp9Ybnm8hJ95KRprr9ro3f5fMuHEanX82RmeG51+1ND5zD7c+IWg048rmu9kjm5ikvrT0JU5zF6T1b0U1mrI6KRcH66pRjkPN4UKZiJ/saG3fTzkQOatw+aaOTSUXvZs0pE+mbMiYcNVs+9p3xiKhPnZCi9eGMWkAABEAABEAABEAABEAABEAABEAABByB1pGipISklVr/RXTlxJ3pCSkqY/K0POIvLi9Z8EUSzgmrYQliNFmKOsnGwi+jXh1dGftZp4ObCEteHqAk8ri95e0PlhmYKcWvvBXKI2OD8/+YtzxfWrkVtmkimcjWcdO2NhWdVFq6bVvWGOQ5zssNlLNzSyP42y2XTYhzSEufD4XoltFSDnHmGWOSOvat+9iCFG3dsUXPQAAEQAAEQAAEQAAEQAAEQAAEQKARCbSQFJVyzawfauTSaTOOCNYStSLzm2a9Uf5+p7ePcOn03tRuKTZ96fNpKfUpUjSUe4FoI986m+Ja73GePkLszTfl3LZVLN08Lm09bc2Vzi6mapmQVWusyuO+srPqi8lijpCV0jlrDPIc90hRyy7HWqclErF+pEhR0hHLkdh1kjVjTLJ4NeJTpAptghStAkQUAQIgAAIgAAIgAAIgAAIgAAIgAAIgkJtAS0nRQHI+4tYPDdYTPTRc27MUNXoIzRDvx9OU48zc5kwLPZsapa0nmU+KTpjhNhXyvVy9LmKSN2yKr0UaSdGDnjXlsODlwopIzMRpIlPg7UnxSNHYxlOivq18G1iVLWsQr7R8WQEtDX1rgsoxyBojeVyxy9xsK4lDihT1iGoKo5jdxky2PSliOTzXP/a57+umO7GrSdEBm/RoujHqKg1esWZ9V+kq+gkCIAACIAACIAACIAACIAACXZpAa0nRkoDbm544TK8jan8+gmYG64y6neCzd6HPEnLRjvZuFuVLnw9kZqaQcyW6tG37Ha8FWkspGklAJ2ddxG0UUZke5VhcimrpKO7F0hqfWWNQCymaxaGWUjRiUD72rfusghRt3bFttp5BijbbiKG9IAACIAACIAACIAACIAACIFAZgdaSooGUNNLzs2ZjodvseqKH0IiQSxA5uq3ZMOlR8X5mqnJWaraGnnOjpcx6/eVGkYZhOni10+dtu1Q6fhEpum/R9PkkDsH7C+kXpc2RVGSlXIrAl45edrxg+nwmhxqmz5fdx11jp3tI0coe4Liq+gQgRavPFCWCAAiAAAiAAAiAAAiAAAiAQCMSaDEpGq4rOnMY0SFuDVF+BeuKGiEafz/cFIfExkMeISc3CkrfqChBigZlvip2cc+oV693GVt3U0ZOZm1sVHBNUS0pSxs3ySjVHKnfpU2GyjcVkjdBwNKs9Rqs7xp76fT4+GZNhTYuCgRp1kZLYdRw0lqzZRw6vtFS0hIEZWJZrbnaiA+RarQJUrQaFFFGNQhAilaDIsoAARAAARAAARAAARAAARAAgcYn0HJS1EU2SgEZDkIotnYNNruRAxMKyuf4PRaA9udQqF1nIk/PeZCCLPZSWrdvcHVZvjL5vbR6Zdq8Oz9aV1Snk8sUdNP2C4fR6Y/y5ksFpaipJ0rZtrXatUTtUgQsQvOUJ/sVtudqMuV8lvaVyDJkX7RhVFj/J3em7/7xVVdCbAzCNqUe90lRU05JdnJf/z977x+kx3He+T2QfGVfXeUcUYAAOCd6jyzBInkweQco5pJyDiqLy7VpnAQ6DrB3EXkQUZBECxQtUFcEU+Zq4SqSVSIUmpApCSUJJlWXBSOblA7h3XIlleGzyJVDMCKNEynBkbQHJgIgrBaxK07sikWku6d7prunf828M+877/t+33+AfWem++lPP90z832ffrqwMcxBbQjF8sLu4KIuWblnrb512av7oSVGm3Xrfd/9CaWuhRBF65LDdU0TgCjaNFGUBwIgAAIgAAIgAAIgAAIgAALdJDB6omg3OffPKtfS7/7V3kJNrhQGejWx4y2YhCIbJwBRVCJdOU77pudoKSc8Q0dP7qfNTRAXZZ+mva7yQseaqHuIykgWRX+8SLvf8wO68xsfMH/wGaK2tm/qy/TJd36FLv/K/fTfvrmX2poqpxcb+nDtAHzqhd/7LfqVL7G2/dJ76C8OTeUph/rQ2nIVA2h/O+1syl+bKqeFVn77s/QPP/DnsuD19IWex3gLNkaLPEd/uP936cz7f58+ai9Yil7rOWFkfLguAPO6Ts0vlZrU1NhrqpxKxvd+8kD8uAVWA2lH7/ibLaEprnXLaWGerQSoit1VzsU9oFI3DMHJEEWHoJO8JhpL/flZo5h/MiZ6xo4PcwePj+0QRVlfnzpEW3fP08zRk7RfqaDiu2WaXThM29dW9Adb6ITwmQQwWRRNKo2d1ORDeZNl6fa3VS418IAp7GyqnNROG9B5rfWDrz0D5tr39locWqu/Ka5NlaO1u4k2izK+SbcoIVQIpERfH7ofiAb9sj6geaZv1bbgv7btTfizk0dTtjdVTt86rVpFjfJvgFWj9vRZ9GrN9ga49vQcNuh5tkr7q5xbbajg7O4TgCja/T4KWpgtM2fLuOUn3zV+yNtVmB8TPWPHRwbESDcEougKHd83Taf3aoKo7PGV4/toenGKFg5vp0q6KETRWmMGomgtbJ6LmnrAbKqcJtvWQlmtvRT1+eUuFU2/2wtBpdkfaXKewzo+B/2ynjpQhvS8fozv1upoyqebKqejPtAo/wZYNWpPn++brdneAFeIoh0dgDCrSQIQRZukibJAAARqERh7UTS6tH2Rpni0KGVL4Kdml2luLltkPzm7QIdLYaSn6NDW3TSfnZFFmspr9x4l2s0iUvknj0q165dRq1lnyuudiiwXc+eIpiaYPVmZrFA6qUJdjXKsY3qqgJlZml2e00Rh3f4GUwgkeGeyKKo/wMr/33LfeXr/A+dFLb9x3+/Q0V87z5aPH6GPi2/kElNiUVYP/IClRPhz+vif/WIWXSWu/wr9kX5eabk5f7C1yuLnJF0rG+5c8uop1ziXXf+be+mvPnJtLqqU27ohq0S/7jd/kT7+pfPF8vlQmTaT5HI6unS39IKjCTCkLz0usxUpGezrS+Xp/Sb9yOffLh/hfpj7HNHHP+tYQmxcp53Dv7f7S0TzKv+07HH2O7nHhkpJ4R1T0s90237zPfSFM1/xL4MeR79PZW7MM5ZIKBlvVr7By/zCPy6lWTj/7w/S275+ffG9z28S5t/+niLbezmfp7JUANm8zXwsNv586QOS7gvSh5PHjDXHVUldEOoL33xsz+Pq3pX7SsLc46p3g+c+55xPLE8YxzHc38Fg1pbkxw083/ju8+L+pKUnco5H9cyk7k2OZxlnOY5nrdj9JqeD57A8HVLyPBSYZ0tzjfY81Ms8FHp+tMdV8NzU5xptjg75qv6sIubDH5D3WXqQ439M64YoOqYdj2aDQJcIjL0oysXDI5s80aCZQMiSi9L+jVnOUaZyZkKoEB35IUfeUWekKMtXqkRL/VrjXF7fEdqkluwHbcsiXOeWlHCZ2bos7Dtb2M3TARipALQ2sWMiGpaJvJlIa0bN1o6UlQ6+cvw4nd2+PTkva31R9CtE6oVaX07qeUDKhQb5Yky68OBbiuoRxpKutZeg6wJHUrnns7yBUkxzttVqixBLHiCZbzB7uDRtNcv0MSmXo+Up9Qg1g5/fHAITY/HQofX0b4Mc5ItgUJQxyy6JUkbjXdzlUudgZIp1Xekl+StU9FfInli/e158paiS7mfn3cLuWPp9BebWQBG+9BfvyX4AYWNr9xfYjzy/slcIhfzYvZT9X3xy4UsX7QJ+M/hBaVmQ+e37SeXT1WyXL6x5zmhjrFiRV765NOjDsTHjm+MCdZf4hvoi4CNvDtVRYe4pMbPnf30e0ucTuyGJvMVlMd/33Kdx74qIom0835h9Zdzng6Jo7N7kE1Nj90Kfb1j+mPS85EsnMo6+HJhnr2ljHgr4lSfYQD2Xms+aNefowLyXlS+fVeSPRO5nnM7dLMfCIIiiY9HNaCQIdJsARNEqoqiMGuWRm9EIU21jJXGu59qSKCpF2OgOT+Vl/0LEPL23iBbNXU8TW8/a7bWFX31DKEukrezK/HrW7sQNq+qLolqOPUeUhfly7Tk3f6nzbE4Ui14K5t60Hj51jkFxTL1oSpvEy4rH/pJAGVq2pR2zywyWE2hHZd/QL/hreu21/5v+n0v8uzfSmy5fS2/pqTwSIpISmEqCUl62zSFBFHW+lCX6jO4j9oun3t6Q2Czqr+nDofpL46aKn2mCi9Fv8HsjJ2+oz5XQKcT7KTrzewfpP7/7enrma+vp6EfW+zcl0n8Eau1HiubHJ1F5+bzYGIgJv3/1358PRKol+lRonATHcGiOqzD/VeoLfa5ObF+V+1Wovfb8HxN3ce+yCLUwNlLnYuczSeK94Zwdee65F6p5SUWORu9NoR/a9M0xA88goWciPIexjTMrzEOheZb/+Fa6X6tnmZrzUMivbFE09KxZulfWmCOd5ctnFSGKhsZKjw+guLwygZ+/61jla6pesGZ1dVW8ZuADAiAAAi4CYy+KBjdB0kRBtQReCXyVRVFbJJV/l8rRl69ry+xLnefIhapHlupL5MW12VL8ySU7T6pWjoyGzZIDqI97Cb+KME0dVcYmVp6L6ouiiQ/i9gN16aEpkOeul2tFe7OHzI/LtudLpl0vAHkUmAKlLf/3LGu73F5Ga4u0iWWWIx9tcdXTjlRHcJz3Vz/6EZ39G+1R5e/9DP3Cxp/toUR2KW+vEJh+kf50P3sQvo9F2pZSHvAqHGxDL14ljloZ0Yd+zb/saDittcHoU6dtxVLGrBh7OZl+PO5LofQBZT+L5YYcQ79PHGtlB1djbS/RA1+hnz90Pf3pO79Jv/wN9S9L7VC6qBifv/xn1lL63kZQfnUr49Pxsp7/kBEURRPn0p7GcGiOS5v/whHkcn7SUmgYYzZ4rwiMdb2/9faH7nOBeagobgzHcOLYaWVsRH/YTfjxjtsf6Pd/9Z/tuSJNFC3P/xqo0Jir4oNVRNEqz3Bj8BymoiFFU0XapfIPasaKBN+9SjzLhMa9ex4q34P8P84HnzWtFEOl55qE5+ngs0pwNULi4MdpjRKAKNooThQGAiBQh8DYi6KUuNFSlc2TYufqx0PiamiJvsPuPFL09mUzMpXqRorW8Sj9Gj9bV8l9F0V7ifqrcq3d2OgSf+0X7NTovuiv7ollVok41dtR21X0SBtVSDPRoi+oaLsvZNF36+3oMR/bqKCiR7wEGh6N0PKUUzcaxzYltb38utQX8VD0xTURJxgHv6/C3IGLR0v+6dveQ6e+rkWMvm09vf8vrs+W1Zc+2ktnKUqn9qDULmxrfLojRR97G8sr+kt/Hs5pqDfL51NNjeHQHBc75sgBK0wP+YjrhxWV0iUkFjnHvkc8S41Yd7nPOIzh5GHT0thInYtjUZOh+0/nIkUDOUz1/oi1Obhix+rYsfDl2DzreS6sOw9VfX405siAMB8ak75+jEaKJvpc8nyAE3shAFG0F3q4FgRAoBECEEUZRrkpkRHNaOThZOfEhE69N0LL5fl5PlHUvi5BFJ2jWZkPVVsGT2a+01OHttLueRXxmZ5TNJgiIMH7uEj7+MRhlqs04WR2SjuiaGw5mSfXmvMl036ArHlt6SFOK9d60RZLSr+UEN0XysvGX4C0XKnBMkPluJba+3KwpnW5OKuVaBtesGD558UGLslsXXmx1mcbc9kRbkGhwlqCFnoJM3hZ1+kiSmlZmWuDHvmwH21vlbQT6gXCxcaTU9QWf8bB76sw94hOpVyiTCBVuUUzn9Zy5uUR0Uz0t3M6lsS3CoNSO7Wd8WnlupMRS1mu3MD4i/pUShRdYMxEy/fP1SbdwBiOzse+OgJ2O+9X7jFr+FBMaO2BB+5d9cZb8g9Udt84RVDfM4prjLlzkGfRh+r+F7s3+Z63KtwLo5GieA4zln4Hf5wOzLNi08niXlIer3XmoZBf2eMhdG4vc3TCswoiRWtOTu1dBlG0PbYoGQRAIJEARFEFyly2zhaum5soVRFFZRQn36ReCK1iWXri8vlKu89P0+mJGZqfl3vdq02gtPp56yZnj9LU4u5ih3lj9/kZmplfLjZ3ElGlu0mWKJbc832l+vFpXBSVAtb7/0zukOpaKmgsHwrtpi4fLlVZPCou+dpCoMs46vXY5RZ/8zN/4769dMvXj2S7e8ce5DR7fuO+99DmB74pd5+vUCav1FtOqB29eEgLedmEOfyhmy8/VsuO0znoy9Aylj/QytGXlYV8JuAjSWKEvcOvKs+OMPXZE2jvNZbf6b4Vi8bR/f43+e7h56WfOXxACtPj4/cVmLsiaw1xUI03uSmajN4xlkjSL0qxXrI35iS1M3QvY5Nf28b4DO+KHBx/Pp9KjbDL5waVzqTCDvNef3Yw9vZFyEdic2zi3OMcw/6dv/O82y5XGbsxXGW8tDA2kv04MIerJoSeUQL3+eD4S/BrkR7I+byS4IPBeyOew0QaoOR5KDTPtjQPhZ4f7aEVPDcw16XcA6xnWdKfVYKbiVUZ/zi3KQIQRZsiiXJAAARqE4AoWhvdgC+stjTdb2yvmyk1hyFZFG2uSpQEAiDQEwF/zrCeisXFIAACIAACIAACINAIATyrNIKxpUKGUhS9ePFiSzhQLAiAQAqBpkXMpstLaUOVc5oWyv6Ln/mpKtV3+NyaomilJfr9bX7Tfd1f61EbCIwBgdBy2jFoPpoIAiAAAiAAAiDQcQJ4Vul4B5nmDaUoOlSEYSwIgECUAETRKKKOnlBTFGWtMXeOd+8uP4hGQxQdBHXUCQLVCJjLtyPpA6oVjbNBAARAAARAAARAoGcCeFbpGWHfCoAo2jfUqAgEQMBHAKIofKMrBCCKdqUnYAcIgAAIgAAIgAAIgAAIgAAItEvgit/+UrsVsNLXrK6uXmq9FlQAAiAwtAQgig5t142c4RBFR65L0SAQAAEQAAEQAAEQAAEQAAEQcBKAKArHAAEQGDiBcRNFBw4cBoAACIAACIAACIAACIAACIAACIDAmBOAKDrmDoDmg0AXCEAU7UIvwAYQAAEQAAEQAAEQAAEQAAEQAAEQGB8CEEXHp6/RUhDoLAGIop3tGhgGAiAAAiAAAiAAAiAAAiAAAiAAAiNJAKLoSHYrGgUCw0UAouhw9ResBQEQAAEQAAEQAAEQAAEQAAEQAIFhJwBRdNh7EPaDwAgQgCg6Ap2IJoAACIAACIAACIAACIAACIAACIDAEBGAKDpEnQVTQWBUCUAUHdWeRbtAAARAAARAAARAAARAAARAAARAoJsEIIp2s196sur86o9o/WVv6akMdXGTZTViEAoZSQIQRUeyW9EoEAABEAABEAABEAABEAABEAABEOgsgZERRV947F66md5Hq3deU8B+9Qm67K5XaMc9H6XP31yIhOefPURXndhCrz64jdYHu+bb9MhNXyR69CG6+6pqfSjqePgC3V/jWrOmmA38+AJd/uR+uvWyH9FTBz5Jz2wz21vNcnV2k2XVswBXjQ8BiKLj09doKQiAAAiAAAiAAAiAAAiAAAiAAAh0gcDIiKIuoZMLpc/R1XSQtmhiaRWxLyZI+rowu+7U1nX0NKs7Lr6GXKGKDVXaFnO/JsuK1YXj404Aoui4ewDaDwIgAAIgAAIgAAIgAAIgAAIgAAL9JTAyoiitnqA7dp6hD371NnqHYMhFPRbl+bFpOrPzRbox/16PrFTnfZL2nJTgt05rIqYUJO+ZplMPLzCBk3+upmfzsjydJSJUiZ598nL6DKv7FhHFqc6Vdm1bR3sefoV9uY4+x48Tt1/WEbVBXiPKVO15H9EntHbsUFGzmbjpbh+7XHCz67WuEWVROWpWtVPw8LRLRq966++vv6O2jhKAKNrRjoFZIAACIAACIAACIAACIAACIAACIDCiBEZHFBWi3CfpzG1yqTsX+z5B9MCDV9Nz9ve5eFqOhjQjTjNR9KAmhGbL4tcFhVEeofqZK/kSdnIsZ5eCIznEV7HU3rapbINIFfCauj60fD6tfVl6APtctx1GKoGSKMrEV6NdsfpHdFShWZUJQBStjAwXgAAIgAAIgAAIgAAIgAAIgAAIgAAI9EBghERRokKMZPlDmWB3x5lpkUuUC5n3sXyj6v9XfW86W05viHqKoi6uupauR5azi8jLIjq0LKI6lqU77VD2OOozzg+IorH2kYxodUa+1hNFjXymsfor5mntwc9xaccJdF0U7Tg+mAcCIAACIAACIAACIAACIAACIAACIFCRwLoPzVe8ovrpa1ZXVy9Vv6zGFVyE++Msf6jIJ/ouO2p0G53RvlebIblqyjZnuqBtYmSKpr7NjMq5TW1R04poZcWGN36qL4rG2vcAfTGw4VQ9UTSP1FXtYptN+fkWm1/V6G1cMkIEIIqOUGeiKSAAAiAAAiAAAiAAAiAAAiAAAiAwBARGSxTN84puoedusvOI8r+n6TWRZzTL8Rnfhd7OP8p7NLQBkVrq7uj5PE9on0XRE/6NnsLtb0gUDdQ/BOMDJvaJAETRPoFGNSAAAiAAAiAAAiAAAiAAAiAAAiAAAoLAaImiarOf27bQM0/wfKLbaL3saBE5eiXbMOmE9n1w2Tq/sOLyeV954vsL2YZKcuMhPaLSvYxfeWj9SNFwuaz8YPt7F0Wj9WMQgoAkAFEUrgACIAACIAACIAACIAACIAACIAACINBPAj93579tvbr+LZ9nTRF5RV9bR7QtyyGqPiKvKBNEze8dmx4ZAmZskyOTndgAieUuFflKjY8uMGabLxmiqCW+ighOlffUJcym5hSVUa3G5keO9qnNk8x63Rsv7Xmrvav91XLTqXIErIqq9dffuu+hgiEhAFF0SDoKZoIACIAACIAACIAACIAACIAACIDAiBAYOVE0i058he4XO6prvSSW1i/QZvt7JRyeVOeukxGd/G+5fP5RFnl61wI9zb/Kl8FbHmBtsGT7R7HhEl/Cb4ui7Gxpn6hD2+3eGa3qFUVlSgCex3OHLV662heq11WWnh6AcRJcztAHxUZNLlGU1ymFZyffERlFaEbPBCCK9owQBYAACIAACIAACIAACIAACIAACIAACFQgMHqiaIXG41QQAIFuEIAo2o1+gBUgAAIgAAIgAAIgAAIgAAIgAAIgMC4EIIqOS0+jnSDQYQIQRTvcOTANBEAABEAABEAABEAABEAABEAABEaQAETREexUNAkEho0ARNFh6zHYCwIgAAIgAAIgAAIgAAIgAAIgAALDTQCi6HD3H6wHgZEgAFF0JLoRjQABEAABEAABEAABEAABEAABEACBoSEAUXRougqGgsDoEoAoOrp9i5aBAAiAAAiAAAiAAAiAAAiAAAiAQBcJQBTtYq/AJhAYMwIQRcesw9FcEAABEAABEAABEAABEAABEAABEBgwAYiiA+4AVA8CIEAEURReAAIgAAIgAAIgAAIgAAIgAAIgAAIg0E8CEEX7SRt1gQAIOAlAFIVjgAAIgAAIgAAIgAAIgAAIgAAIgAAI9JMARNF+0kZdIAACEEXhAyAAAiAAAiAAAiAAAiAAAiAAAiAAAgMnAFF04F0AA0AABBApCh8AARAAARAAARAAARAAARAAARAAARDoJwGIov2kjbpAAAScBCCKwjFAAARAAARAAARAAARAAARAAARAAAT6SWAoRdGLFy/2kxHqAgEQsAg0LWI2XR46DARAAARAAARAAARAAARAAARAAARAAARCBIZSFEWXggAIjBYBiKKj1Z9oDQiAAAiAAAiAAAiAAAiAAAiAAAh0nQBE0a73EOwDgTEgAFF0DDoZTQQBEAABEAABEAABEAABEAABEACBDhH4Rx+eb92aNaurq5darwUVgAAIDC0BiKJD23UwHARAAARAAARAAARAAATG2PUxXQAAIABJREFUhsBP/u7vxqataCgIjAOBn7/7S603E6Jo64hRAQgMNwGIosPdf7AeBEAABEAABEAABEAABMaBAETRcehltHGcCEAUHafeRltBoKMEIIp2tGNgFgiAAAiAAAiAAAiAAAiAQE4AoiicAQRGiwBE0dHqT7QGBIaSAETRoew2GA0CIAACIAACIAACIAACY0UAouhYdTcaOwYEIIqOQSejiSDQdQJjJ4quHKd903O0RDN09OR+2mx00Ck6tHU3zTuPNdeTpw5tpd10lE7u12o/dYi27p6nydkFOrx9bV6Zca48Jzs4SbMLh0k7lShvm7x8xqqjuSY4Slqh4/um6fTek6Q3q9UqXYULBqdpb6lv+25JnyvkvnuENtk+MXKMKrQz2ANaOdSCzwzAD8VcwXPVT87SwuHtpGaR2vONl98AxnobPJsos4kyQn5qz+nGuY57QJ9nnb5UpzNO5Z16XtX5sZdyG4VVfwzWng8afv7wzVcGpjp93yhnFNZFAhBFu9grsAkE6hOAKFqfHa4EARBoiMB4iqKLTDhYoglbwOMP/UeW2aGJ3kS1yIvTyvF9NL04VRIuFpkYO09TmliavfgsTjGhlNm7b3qRppToJV5QqBB27b8pu3Zuol/CaP2XtIZcOSumMy+tjbYqobCAWGgz6Qej1upoQRQtfoNI4Ow5pbX2pprk51JrvjF+bbFtqDDWm+LSVDl6U9ooM7W76pw3bPbWaWNVkdJXRxVWg5gfe2ZTYQxaddWaDxp//kicxyGK9uwpo1gARNFR7FW0aZwJQBQd595H20GgIwTGUxQ9TVOzy7RIs6WozMVNs7Q812OkYeyFrHScvyAwwfPkFC2Kf1UEa+jFQT+WRbgyhdSM0hT1aEJqqz5X/yWtUbNi7ButrEuFQRSt1huJL+WphQ7a70L1NzLfGGpielR4U1yaKgeiaKpHd+e8On1f5ZoxE0XLPxwO4PkjtX8ginZnHHbIEoiiHeoMmAICDRCAKNoAxF6KOL/6I1p/2Vt6KQLXgsDQExhXUXTvwiY6Mkc0my8zlS8G/Ht9+bV4KOfL7fnHWq7oXE6mluA7zs+9xRIxeR3Clklayv6TLYsXkaubjIhSVYQR7VGKEo25pSVgyjZOKFFVr9fXfmHzaZpgsa3zSzwVwe20rC+f96QDEJaVruUisM5NpjYovThpdm/09Iu6xu5HGTmbLe931KWQxZYI6miNc9kBla7A1b4Qx5K/SVFetoUL+HNz0gP19Ap6/TMzNDO/7Fg+7/BHtVz8KNFusd6am64L6gE+tmtVGQMhXoxBrXZW6QMfL335vF2ebG/Ox1kfybQb2pi3l+RH+t/bdpu3qxxRl5qj7L7kBdSdb3x+IMfhBItsn8/8x077kZntmwsD/mW0T2uLGtcun42Nk0pjzzPX62XMzNLs8lyWKkTMQ/qPaA3NLa4p3Cckhe5RwfGqzVlqXvb5ka9fStfp90jpJ1P8h0bJlc+Rty8X/pqneOHnsnvf1ASb6zKfMuZTxdhm4JuvQ/5iMKk4P6bWb9Qx4PttyZfqzgdFQT09f7h8KXY/5z8UO8Vre7xWYJ18rz9Hx/Y9xnxzA83MvSx980N0af917FlmgXbNfZ+uo5fpwNK1tHTyTrqefzf9ND0pzlxP8wsHaZdajWAcI3rw6Gfp3jyL0kv00NZP0wFxnSxLIT/1GK3ZLeu2ywwdo5pluuafDn0HUbRDnQFTQKABAv/4o3/UQCnhItasrq5ear0WWcELj91LNz+t1bbjfbR65zX9qr5CPT+ipw58kp7Z9lH6/M1cFP02PXLTAl3+5H669bL0YkR7yWrjq0/QZXe9QjvuUWVn5Z1/9hBddWILvfrgNnY7C324LV8kevQhuvuqdFtwJgjUJTC2oqgQ8SwBki1pz17Y1Euu9fJgiI9WpFlJSAxHm/J8Wkc2ZflD+QvGnIxatf8/fXqvmXs0f6HQXj4D4qnPL8RLjSqbXb+PpQ1gqpRlz1kzAlVvvy2k6qIj8aX9y+Wcp8qY0LXsBaF44eIisZanNBePJ+hxPTK2ZBdnb4m0hvBclGkuJQz0aQmkyzdkm6VIlYvMtijltFdGB5ciY7iPyjyzJf8rooNFO8SpVp5ZbrfvZVIJEka55kula6llgaLKGIjzqt7OeJm+PjB4BXKKmvn3YvVpY95gHphH5Fhwt912ulg5/jmn+nwT8gOZmoPNWVnuUk+kusv3jB8n9LHuKMcxFpZcPhtkmMosNtfbY41lpeY/JBiiaIhZlbnFM2s7RdGQ3Sn+o+Zph1Dmuw+m+rZK4WL5ybzKeSvKUSsZpE+JH9iKH8mW+dwnlm6bPxRlOaNj8w8TzJxznMWlyvxYaruWxzn2I+ag7rcOd6o+H8hCGnr+MO9JiWM00e82Jj/bpPUdERdFZ2lGiZ5SaHxpdo6OTb4kBNDrcnEzEyFJ/S0ES8rEUnldfkwIpN+nu8WxrI7lvZlIeu74/bRx8QY6e3iaNojrnqIJJa7yMo9ckXCsbpl13yb6dx1E0f6xRk0g0A8CIyWKlgXCTHjc89YuCqO2KFqvu11CJ+fwHF1NB2mLJghXqQ+iaL3ewFV1CYyvKLqf+MOzEiP5S8LilPWSW3oJ1V/CqggBzrcS2spFWLYrUV43jxjQXqzOKpvM3aCywnQhq4YomkVrZpGyZw/to+UptnR/cYIO799YLI11RkHJFwkhJOlL8/WooMiSfeNl2CHaaS+7k0uFeJsLxvpLcgaj2GRIE7j0l6Oka9cG+jQ6wGwbNAYhP3JGFOoCgKecUp9bAoFur/Ol31Nu0OcjIkuozhK/RF5V2lnyAysHrxF17fYZfagJQXTZ3LTIbEagjJKgZ0cTesaRU/jSBYlQOYEfYjjHKvNN0A/KqTKcm7dws52+52nDWX9kfFZOyGdr+LM+9kLtLdmlzRP6HFn3fhGdW3z9H547g2lh7XkzxD50f6nkJ7bf6H+XfSr/4U7/oTIkjJXmn9AcrJ1ce36scL8Y5P3W5V9V54PS1K/lNK/7/OGL/vXcz41I0dg9NfZsI1eLlFIOOceiKS7yU4RoefpWunT7OSZsPk/vVYKlIXTyMzVB86wuZloVha5bawmtxqWBY7XLTJ2QBndeHVH0x9/4Gt3y9b81jL7+V66nR975Zu27/53+x7nvsijfn6bf+a130y16vvGV/43u/v2z9E36L+lzszfSPyF1rvq7KKZcl12ev57/dOwZ2vNdXpbDBlGFv97CAvsc9TdRqc3edpXrD9lWHMusKLMdnL+g5u4TGCFR1BNpKaImiZ796m30DtEfUig9KTtn63QRObl6gu7Y+SLdcs862vPwK9kJPNL0XS+KyMv8bxV5Ks5fID0w9f48ulLa8+gWeuYudc46+pyIBLVsENGsZEaK6mXrNto+Jc47Qx802seiPD82TWdYW27Mv7f5BDiIqFVWxj3TdOphZfvVGsPuOzYsHC4C4yyKiods8fDMIw9lLk/9Ybv0sG+/uOlL7xxLPUM7oLvqFq7Dy3TlF7X9ShNk+AutvulSkguq62eJ5h6nicMqn6mW1zTU/pJgWkSPHZ1apN12hKtuky8yx7BbRsJy4cJOLVB6gbeX1Wuion2ttdQ4q1Jf8unpUxfTPGpGHdRs1pfUVuEYEtO0Y0LwNTbrqiqKeqIaS22y+bj8cDdLopB98mXmLnEvlVeVdiaWWY54DYui3gjZxPoMMbBu/5dQ26Khx+99vmrPdaH5JugHAQGL/chjfCqMdfEDiLUBXV5WSFwNHUtlHzjv9mXbrsB8oy0/72lu8c43lvAdvUdZBXn8N8Q+GC0erD8kgnK7wqJo/gMhv0UFBbSE+afKjw1VfM1IEeFKXaH4D/B+28R8UCqjx+eP1Ocs348OQb9LYJ3PfQ7fKbW1LIqSitZkvnl3Hu3JLjSiOHlBxbX/elmP/rTHpb7kXh3Tl97ry+BDy+61Y9ZS/azU1DJdTtOd76qJoj+mZz71TfrdH3vsX/tz9Mxv/VPKpNFCrLz/rpvp1y/7Cb2u1tvm4uGb6Au/+8t0zd99lz4pBFT190/oEoXr2rXrFrr7FwL1fOc5uv7J/4ud8NN0/13TtH3dJbr0E80Gw0a9Xrttqh22rfy8N9HnD95I1/xENszbLm6DxiBgmy2IKmuuv2mSHrmhwhLc7rgYLOkzgRESRVOiQsvRkkakpRIi1ZJ7uQxdCKNcCFWiqRA2y9GU2dJ9JR5mxw+yiE0lyIrjrykRNrR8Xi87FuGZHT9zm1zqzm38BNEDD15Nz9nf5+JphIMURXXbBaeH10EY7fMAHZfqxloUVREJR5kQeETmFw2JUvZyPd1JQkuinc4kc6jt1eoW5/m+twtJiVoNR7KICFW+sdSiFjG6ieV0O51FsLo3ZNAj3PQXdP0FNyDQiSZaefhCL6zs9FMqktXVRwKLX+CKXxsY6caycus8O3ItYEMljomi6OYqEZQx3kGfrzATRtMC6BHEiVGWoXaWopUDZUbL0XzZ1+91+zwW1eTLKWujr1JOqdsqzjfBMemOFFXpQIyqY75nz6GeHMrBOaOyiOWYw0Jsa0eK1pxbfJd5f2jwRN7qUU75vOsZg0MZKWqBis4/nkjqmI+mzo+h+4W4jw3oftvF54/U5yxfNHdovDK/j7IuPU6FfliORYqqJfD82UZfEs8rqRspGpo79CX59hjQjpVsqVlmhUeAfp1aRRTVoxszoVFaeeEk3fXo/yn2C5i86QYm3r2JiZq9iaKn8ihPLkb+NyzFh5h46fjvPUcHV/j/mSA5dwNd87qjngsqEjUkiPIybMGTi7H2JySKsnPffhX92c4rsutSRNGgbXpbMr4r/3GBfvWrLCp37X9F/+Guf0pvUgJsvxwE9QwdgRESRTl7JUTKfrAjLEtRo/w8TVRcn0V+bjaiPfXcmpFl5Ub5jnON4wFR9Lwd3Rr2Ky62fuZKmT+U1XHHmWmRp5QLmfexfKPq/1d9bzoTd2McrnK1E0vqh250D5HB4y2KZg/PfK+ZfKMQ42E7luvKWp6rojVL4onbIURer+XJPJenOotH5jx+eoKWN90ucnyKj/3CxevQNooq55S08/45bGBllnKJMoFU5RYtbdASFH4toaTSkkvX5gi2SDWvbeYS65fQtYG67H4LveRaxzI/8kSKhnKKWseyfpzI8uoFX9ZNBvGcooGlpEY9kb7Q3SjEK8IyyCswBo12WhHSVfrAm1NU9KsnH260z32MK/hrUIysUI5zuFeYb6zcn6Yoac0twuY5KvK3apWX5sKQf1nt06+Nppmom881NX909ZyiBrMqc4vv+cHpGwGfsMsJ+a+dOsSwN9Av9nVGHdUjRXk6m1KeWl+0YHT+8fmEBcYuJ1Vkr9qng7rfevxpoM8flZ6zfPlkizFZej6Ksa7UdzKnKO3Q8njKvKEbXSJolZyiaum9Jbzqgqb4v7ZEX89TGjpm5Sk1BNvgdd1/gUkXRW3Bzoq8/PG36O5P/ZAtiVfRk3+RL5+vHimqIkcLUfP1v1OC5ffokbkf0CYZ/fl6HmWqojG/S4c+ni3b90eIqn7pRRT9adr1dqJj3yG6f98U/dplryeIojHbiqX5XFz+vRvfJKJr17zxjfSGNWuILl2i11m0a982uOm++8JCB4ERE0X1FmoCqYz0zKIdLzgdQWxK9I5XsuXz+WZH9pJzv1h4MC/VjBQ1NitKFEVvfCF1QyRZKS/3j7P8oSKf6LvsqNFtdEb7Psrh5guOTZ9iEasYXyBQn8C4i6LZw7QmgjhfiKrsPs/7Qm0aEVpOp4ROhwAjbJq3dgSXm5LIXchZyXJDCq3v5XX5N/nOvh7/sMUMlyAkz5F7nxcb+ZRe0N0vwHMTbLfh2JLaTPUt7+CdRzqplAJyMyKBOLL7fJ66wHFtqC6Dob6s3mZY9DE/Mjl7lKYWd3t2pA7YKw5xIVTtLj9LE3NsJ/aoKGqWOTnLr1t07D7v8Ec79YEz6kYtKwwxUD6sFs+Xd57mzcqW1FfgFRiDZjsrlGn5jFFOLrhlm3PlQyzvctWuQH1a+8ob8FTw16AoWqEc15D3Cb6e+cY/JuVYj+4+75sLA2PdGNeBdAw6p+CPBxWY+eYUe76ZmaGZ+eVsrJU26Qq0LTC36BvfeO/mPt8I2W0UFvJfm5N17/L1S2gutoX14N8Bnwr1tY9pzCc8XPxj1yXMheY/Ry/28X6b5E8V5wP9PtXz80fqc1Z0nHuezVJYJ9/rpWA5cS0dmM92gN/JN1navsERGcrHURO7z1u71jey+3yFMr2TUDcOJIuiKgqSRyx+ZAu9ubQUnS13/322tH4lEydveZMubFZcPn/uBfoIzznqresN9IafYiKhsEEXa7cQ/U/PZ5GkLILzhX/1NseSeZ17b6Lo/XddQacffZWOsbQB/+HDLIozjwK1l9pzJmm22cvnd+68hX6bia/4gEAqgREWRSUCbcl7VGw0lsfz60OiaCG65ru8NxQpGrXT7t08r+gWeu4mO48o/3uaXjvA84xmO9vHd6F35WeFKJo6qHBedQJjJ4pWR4QrQAAEQAAEQEASiKQHAacaBMopGWoUgksUASYKHlqapP3x3bbALErAkVM0eg1OaJNAsiiq8mCKZdxb6LJSxGKRA3TXv/wX9NFNelRkRVH0P/1H+iWeD9Rbl0vYVJGbxQZQu2a2092bWASn99OrKHozTb7yLP3q1/6Wds38C/rty6SYm+dGLYThLKo0xTYlLutG+zaKatMzUPawEhgdUdS5JFwJm3IJPEWWpVcRRXlZT1xebNLEq2pIFL214vL5LAUAa+NtbFOnJ3g+0W0sjXX2EZGjV7INk05o33tZKTfG8vlhHdDDajdE0WHtOdgNAiAAAiDQOoFKS21bt2ZEK4Ao2mTHrhw/REuT+wmaaBNUIYo2QbHJMpJFUT1SNCqKvoc++gvfoUOzahl7RVFUjxR11qUTKJac82+5ODn1rX9H72fL2ou8oz5ivYuiv842nT7ON58iJhbvep3mPsUiXEuiaFZ/um1r6A2r36KPHM7ytGYflpbg4yyHKtbON+n+I1nW6Iiiald50naTZ11mbhAkN2PSzxEC4YVsV3iSu8+nLJ+3BdZ8t3i1w3wPOUWtTZxEG1Q+UI8biryir7HMwtuyHKLqI/KKnmB/Gd9HOMj6/ZtEjeRYQKMGSACi6ADho2oQAAEQAIHOEzCXDkdSSnS+NV00EKJoF3sFNnECEEW75gfJoqi+cdI+tjye7SZ/SQilq3TTb72bblkxd3v/9Tefp+OP8p3qrZ3XOQBrKf5lpd3ntaX3qq4cHBcyWcoVXqdIC1WIorv+5Xto/1Us9ebrSpDVN35ykW9CFGVL+F/N2j75drbB1HcuOkXR6rYxe9ewXKKrL9JHxCZWKi0Bcop2bQx1zZ4REkUztNkO8Bpme7MlJZ6eVOcoEZP9XSVSlE0eZl08lyhfvq42ZoqJokqwZTlORc5TMvN45iIrt7PYwd7rQELcfYXuzzeJkmfKcorNo1QJUhh1cVBpAx5lkad3LZDAWeLYNVeGPcNMAKLoMPcebAcBEAABEAABEAABEACB8SCQLooSGbvPf/jd9GtvZt89+QztEVGZ8pPnAWURlIe5KMq+Vzk3ZZRjXk6+PF6JoCoX509I332+iJAslugXkZPmBlC//ua/o9fZivkff+NrdMvX+XJ1Jibuu4lthOQKsWxIFGVFmxxcOUWnKWqbSlHw5o30zIf/GTG87KO3z4q4HQ8XRSsrEhg5UbRi+3E6CIBABwhAFO1AJ8AEEAABEAABEAABEACBThF48sRLnbKnbWN2bruu7Sp6Lr+KKMqkRrmZkr9aERH5drlLuhL5PKcX55ZF0UtaBKjr8izyktVT2n2eb77Er9BstUTZojxz6b1dz/W/cj098s6LLDKVpwFwCZ2aSKmiX0UhkXO9tgXs8W461bMLoIARIwBRdMQ6FM0BgWEkAFF0GHsNNoMACIAACIAACIAACLRJAKJom3TrlV1NFOV1rKGLz3+VfvWrxaZBRs1s1/f/deYKEa0pPj/+Fv32p36o5cbkX/Kl4NO0nWXLu/Q6j+z0RWy+gb795HG6Q49E9V7rWqb/Lba8/4dsObtvGX1YFJ286Ub6vV/+MR26/ztxUZQ39TkWnco2XYqLouyUFZ9tq/Tvf3+JDq5oVIUgupXWXpJic72uxlVjQgCi6Jh0NJoJAl0mAFG0y70D20AABEAABEAABEAABEAABDiB6qJoxm3NG1m+yzVrTIgXTtJdLP/lz9u7vvPcmG9cw+RU/XOJLrEd7LOoTv55A73hp97AzuHRn2bezDVv/ClWV9q1ZpnC0LzuS5dYfT+xl9Gret3+kF3DNj4ybCtstesruKh2+M/128bqY3wNvBBEMWATCUAUTQSF00AABNojAFG0PbYoGQRAAARAAARAAARAAARAoBkCdUVRb+1ShGTKZhEt2oypKAUEQCCBAETRBEg4BQRAoF0CEEXb5YvSQQAEQAAEQAAEQAAEQAAEeifQuCjau0koAQRAoAcCEEV7gIdLQQAEmiEw9qLoynHaN32a9p7cT5ubQTr6pbTG7BQd2nqENi0cpu1rG8TYmr0N2thAUacObaXd86ygyVlaOLydcoSh9qeyST2vgXY4i9DrH7QtPbWxKR+vW84KHd83Taf3nqT9A5nw6trdA/Sh9pce2j3AS71zkW0T+sYk0hIP0R90lE7qg/7UIdrKbhiTswt0WLvhGufKczIjJ2nWvjcLe+eK3IszVh0D9EFUPboEIIqObt+iZeNJ4Mp7nm694WtWV1ftRBStV4oKQAAEhofA2Imi9ktH3ZeQutcNyjV6sbcpZtG2tySY9NL2qM0NntCTnQF2PZUr29dEGb2g8tXfll1tlUtN+XjdcsZAFO3bfNWLQ4/ytRXmotbG2QjwbZDNyvF9NL04ZfxYxsXPRZqheZrSxNJsflicYkLp5BITPBdpSgmhQiAlOqp+QLb/puzauQkIo0PhfQ36V7/bC1G038RRHwi0SwCiaLt8UToIgEACAYiiNSNFh+2Bshd7+yYy1BV6Io7eS9sTxlBjp/RiZxPRoKGG9GJbE4AgiloU644ViKJNuCPKCBCoMhcNel7pckc2yaZUFp8/mOB5cooWxb9qpUxoXtGP8f8LhdSMOBf1aEJql/mOu21N+lefWUIU7TNwVAcCLROAKNoyYBQPAiAQJzBeomj2IM9XGOdLwUiKokeJdou1x0Qz+oO+sXxMHGRRFVQup7Tcm4sPc0RTEzQ3l5WbXcvWrPKH0bnTNMEsmV+aySIvjGVo+jI1KWJMzdLynFymxsu5fblYtqYvWXOW42i3sFf/XtpRcpkazJLKlRXpfGdmaGZ+WVs+77Cv9CCvizye9jhFXbXkz2bt6TMZBXM6tR98DKQtU7PLzC+WMk8UyxfPJvgUO9nVv8KHiyWMhv/yClT7XT4eYjMzS7PLc9lS642RcRLyG1c56iXcrt853uSYUWku8mv4C705niceLy8TFVFSp/eaS0eVvc7loZ7xErGt3KdyUgj5eKhMe45ILsexzDXvHzleJliE2LycCfXlsz57xHSRLbfNPnYdgbkkOMYtx/HNg95xY0+8Lc9Xhn3WvaKu7XW4xnj4yoz9wBVbLq13V+W5qIN9U2ler3AvDnEO9V2Tc5sxtCwRUzyDEM0enqSl7D9Zyhre/0c2melXZDlGtGkpSrR0A3B80dQzkX0ftMZh6Pkj5N91xmF0XjQGzIg8E6b0dbvnQBRtly9KB4F+E4Ao2m/iqA8EQKBEYLxEUU0gMkQZJigpYdF42LdeJMSx5SyvlhJTvblI5VIyJXrKB/VlLkCIZWlzNJGLr6561DI1WQ6pPJHyxVLljTQiMwLlBMVErpuVl9cVOooVTatehp3MzEi0YLmSiYo2Eefy9zOxXM9XDn+J03IiGi93xfdGvUbbE1i7+mw7ZUsDk/ohwECyY43M8rjp/haN3KjSv9pQD/VXgE3WH0vZjwRCFPWNE3ta0ZZg5m2c18rRcvhG+8Yx3vRrYiKPEj2cOTStqChdECj1RWwuEI5b7tOgj8fL9M0R5lgJtKM047vnk2wMBuxZG6ojNObNMk27beNi/u1j7BJWbR/z+W79+Sr/sUHcA+raXpNraB6xUzSE/Lo0/rSczgGBTP2glkcKps5jvh9hGr6XJPeNWvJdYV5PugfYzwelOcvjy43NbeWHXb5c/simbI7i45C3w/X/0g9Iufit/RAS9A3fg3ZTz0QOgTfPCx+bi3z+XXMchsaab+4dhWfCAb9LQRQdcAegehBomABE0YaBojgQAIHqBCCKWsu9gsKU9uCcKIrqG5rkEWsiylNbYuYUYNTDu73cNfC3iuZzLYULvaQJt7FeCnRXcr7IeuwPtsXyz9KLVYhvcWxyqYj8y1/uhNCsb5jlKasSaykWiyjDjdYGNb30Qyq7iNij91nIHw3h3PphQOfh7A+5RFL4VshnbRFW7wuNle2jdcZbSDiwRdBo+Y4loLwpSQK1HKOCvYdNyMdL0eW2z1r5/IwILn28WiJB8DZQXj7v3ISlNCcE6giNqbN25FmFeabk3zX9L9X/Y/NgSAgKMQj5hy2mhubdZB4V+ir0o0TIj6Lt9Wxe2Ld7SWg+0n2wwv11c4VzQ/Ncqj+WGFv1R+cox/2W5RXlq1VEPtEpufRd8+uz+vel3yy0nKI9iKI9PxOV5pTUvg7NkxXGjPGs1NvcO7TPhNVfNRq9AqJoozhRGAgMnMBQiqIXL14cODgYAALjTKBpEbPp8jrfN7HIMl8kS94wGS1RQxTNl6bNEs3pAl7pBUN/+anwIka2ABETo7RdY0X7PMtuqzDLo0p0T3CXW44itUUhj32cvb30z1pCntXu6KtKrFkR+flWhGopAtFmHbBd7/ugwOd4qTWEsUD/hsQVT50bS9HCMf/JhA9xnUxFV4KWAAAgAElEQVQFIFJECNG/piha8h9HH0aY6cvl9Ygo99wkI6/lwTz1gEtwSLGNl6NdW2ZqiYKJZQbHSikVhr2c1HCG0u7zRnoBnz2hOgJjXvyAYWzwEhBFQ2Ozipjet/lK49qT7SEfrDGPCLMS/dopbqqUFAE/qtLe1LnIGjtmShlVSOq9JLFvqgidVc6NiqKeaPlG5zZrxuNli/vmBD1eyiPqyi9qz5ja2OXCpL7pUtKDnyOfsfKjCs9Ety/HVrWEnms84yI6ZuqWGZ57h/aZMKm/2zsJomh7bFEyCAyCwFCKooMAhTpBAATaIwBR1LU0XL6w2BEdqZF5orvKLwBmVIBvCbF6oe13pGjAxyqLDJ4oodI7ViCKLCI6nzq0j5anWE7JI/wlbzutDUXNBF80Q1FDTUWKag0PsYxF/jQanaX7uPx/NFI05LOBNupjISoW6Jt0JET7Opnx6/hL/u20rOfLi02joSXAVeYC3aZoNHRCe8WUUCHiMpjvzx0pKpbV2rtNh6LHU5dLV7G7in+njndbaHMKb3Xnq5DPB6LeQ7anco3NybqvR/3a0/6QH1XpK0MXCtxvB9E3VpqW8n275g+U0Xmuniiaid015rb8mYSponu1+2bw+9INm9Wtnkt8EZKhyMmGnokqRYoGJv2Qf6eOQ9czjVcsbqj9VXy2p9VDsRvm4I5DFB0ce9QMAm0QgCjaBlWUCQIgUInAeIqigWWYtqChPeCKZabzeuRaaJfVQO4+54OqtozXeFivECnqzAkoc5OWRJ0KS/Hsa4Mv5BXKrZBTtLScWTCal5sU8TC2QL2GvdZLm4O1nTMuy5tXpR9SbeFmayJBqY9cL6UeP6krEgXYlHOKJoqisi8Wp/QcmzKnqOWjWR0T2WZj1ktqebw5hFwPM7E8dBPbnGxRiuauWdG+tvQibC1fD84FaXlSjZyaVrSVt73CdtNvjXLs5dkJomju4zLKU+Qu5ZHmqfNdaI6K+pTKG9yDf0f9PXGO7yXdguE/gXkl+kOIz88amkeMvnL5kRx/ofFQGj8V2lsSRTvUN6GIf7a/m3lfqXIPiHFOFUXLzxhJc5vnKVDkFV2eZBtAZvlE1YfPJ4+fnqDlTbcX39vzCPcPEWnKfoQUty49B3jBqrh/2kY09Uxk+Z7ht7Ex4xlrQd+vWWapD5pqf30/LOcw1/2ryrNbpdeMxk+GKNo4UhQIAgMl8PZ/81Tr9a9ZXV291HotqAAEQGBoCYydKKo2VmAbfxcbyPgEDfkQm20SzgS4ozS1uDvbjVuKZHzVcGm3b3G2fMB07fLseqGX4oTcj1xuNmS/lCX8HSnHtFdfShbfsTq/NrqUNbVc8WaV75w+OTtLE3OLnt3nXbtd84gZvsmJ+njqdYoSvt3n2WZNzp25q7yIcHuq2KL8r/A3t0+ZvIx0B1GRKOElXLiXtpP9zAzNzC9n/RHNSWtPgVr7J1k5xHYtl5sdKbE1G1O8z0/LfgyMN93njLZ6mEnR3Msxdxnfjup2uYm25QwdG/3k7VU+XqFMq29KY0W2V85U2vxh90tgXtLmxvJ8x106dfd5a6wGx7hln2/+qhIZWWmOD4xV113dsK/a7vM81USms1nRknW4xngEyvSPv1gf1+wr4zJrXLV0L+FVGmO/kftrtXuAl3NUJI/cDzxzm76Rkst1xXfiWrl5nZ7T2FOm3gZGNPvxSi/c8DMBXeQsdX+aeiay7lN2X/vuvXn72b1IfKx5qs44jJXp8H3n88XQPRN6PawvByCK9gUzKgGBvhGAKNo31KgIBEDAR2D8RNF++UJ5qVS/akY9dQmgz0xygfyPlRAPgGtIJK5kO04GARAAgQ4RGNq5bQD3gQ51myulUqfMGyJj/uRP/mSIrIWpIAACMQJ7vnI+dkrPxxEp2jNCFAACo00Aomhb/TvuLwBtcW2z3DHvs0rLZ6v0Q/+5GpsHVTEV54IACIBAhwkM79zW//tAt7px3NvfXG8sLcnlW80ViZJAAAQGSOC2L73Weu0QRVtHjApAYLgJQBRtq//wANwW2fbKRZ+ZyyVDKRWq9EIfuebLZB1LPauYjHNBAARAoEsEhn5u6+N9oEv9ltsy7u1vrlO+9a1vNVcYSgIBEBg4gf/ui3/Rug0QRVtHjApAYLgJQBQd7v6D9SAAAiAAAiAAAiAAAiAwDgS++93vjkMz0UYQGBsCv/7Zl1tvK0TR1hGjAhAYbgIQRYe7/2A9CIAACIAACIAACIAACIwDgR/+8Ifj0Ey0EQTGhsA/f/gbrbcVomjriFEBCAw3AYiiw91/sB4EQAAEQAAEQAAEQAAExoHAX/7lX45DM9FGEBgbAlvnnm29rRBFW0eMCkBguAlAFB3u/oP1IAACIAACIAACIAACIDAOBP7mb/5mHJqJNoLA2BDYfN+/a72t/RFFX32CLrvrAn3uyf1062WqTT+ipw58kp7Z9lH6/M0X6JGbvkgH6Wp69qu30TuMZmfn7TmpjunXvSUK6Pyzh+iqhy94z7v/0Yfo7quixQRO+LawnXoux1cFL3+BLjfY9WIvrgWBagQgilbjhbNBAARAAARAAARAAARAAAT6T+D111/vf6WoEQRAoDUCv3DPH7ZWtiq4P6Ioq+2Fx+6lm+l9tHrnNVndXCh94nJ69cFttJ4y4e/U1gu0+TZLpFw9QXd84kWik+vog0IwrSaKGgR5WTtfpFsaFRghirbupahgoAQgig4UPyoHARAAARAAARAAARAAARAAARAAgbEj8LaP/s+tt7lvoihJ4TOLeLSjH+Xf96yjPd/bUginrPk80nOettCph8+0LIqqiFTJfOu0FGzl30JQXaCn+Z/GMSmK3jPNbJTHaZ0WFSvb9ugWeuYu13FeYKhum1XETsGZR93yD7ODM32YRAQu2cK05HvV96YN5q17HSoYKgLjKIqeOrSVds+zbpqcpYXD22mtq8dWjtO+6dO09+R+2jxUPTpExoKxo7NO0aGtR2jTwmHa7nTMIerfNkzVfSbiP0njvA0beywz2e6Gxs83D32AJulDdGn/dYXlpx6jNbtfpp2zc3Rs+4b8e+NceU52cD3NLxykXbrPrizQrumn6Ul19YxVR11Ootzv090n76TrB1lG3bpxHQiAAAiAAAiAAAiAgCAwYqIoaxGPDv3jLfTqlQt0H4sa/fzNavm7Ev6m6QyL5LwxX0LPBcAFeuvHLqfP7GxTFC1Hn4pl9yeYrXkkq1oib5+rRMhi6b+Iin1Niaqx41LkfGsRRVu+Xi2fTzn3i3TqHp6SgLHNhVxpm0hjkAmkWYqCrLwzdnQuBiAIaATGTxSF6IQB0GUC8M9g7ySLoi1zbEiQLLc1YLddZ0M2nDt+P21cvIHOHp4mJX9y8fMEXUsH6AZNLD1Hx/bN0penmFA6+RITJp+n9yohVAikREtKqLT/puzamYmGhNEuD2HYBgIgAAIgAAIgAAIgkERg9ERRFRFJVhSmFkX61mP30nPvkkvouah3bB19ftcFFqXZoihaEgstwZBsMVHvP8fyeaO8yHEhXKq2qXL1a7RIUfYKEjyX25mnJMjKynKqrpNCqGWLs+4k38RJY0Rg7ETRhoSEMXIRNLWvBFoW8/ralhYqSxVF2x7nbZUfKrclUZRKkZcv0UNbn6dtJ2+gE+JfFZHJv3+KJuyIUNHN+jH+/08THf0s3auH2Yt6NCG1BfdAkSAAAiAAAiAAAiAAAsNDYARFURU1qS8v5x1SCH83vnAojyLlgp6IKH3HK62KoqHNmHawqMsH6Ita1KjtQD2KokZuVVW2vQmVjBQ9XxY9VbQn37BK2GkvhbcEXz23q2g3ls4Pz4wwIEvHShQVosIcLUnWM0dP0n46RFvFWvr8Szq5n73J2+LL3GmaYMk+5pdm6OjCJjrCltZPzS7T3FxW2uTsAh3O1ztzYWs3O5t/2Pn6EvxTen2TNKsvkw4dC/kHt1W3T9RXx4YVOr5vjmhqgrVLMpk5mvHgH4OfZrtk5eXha5diLHkWqQq4HdN0ei/rn82edsTqrNV+1sa6fcD5GNfyrpfsYrbq183M0Mz8smf5fKB/XD7g6y+7L2dmaXZ5LuO9sSlfapel8BWfgFhlnJf8mncb9zs14Fz+p3+njYMqvuPqG3LMT047ZJ3ifJbi4yjRbjmHxW13TSSWiMnFSzYNPHL4Ojqx7zGiWbksnkd/HrnCiChVpRnRpqUo0ZSbWxZJujy1g16ak0vu+XL7288VS/DV8ntbxA0t4/cds8swlvprqQDkee+dPUczc+dFQ+yUAimtwzkgAAIgAAIgAAIgAAJlAiMninJB7jNXsqXdly9YEY1WNOQniB548Gp67gBbsv4xloPUiJBsfqMlc6l8uSPCx4dLFM2W1PPI1Gl6DUvnMe8kEBgrUTQXQFSu0EzcYKplJoIIUWM5EyqV4JCLL3M0oc6TggY7MRNCxXW8GC5G6oIe1xH30fTilMxdakUB8uuObEo4FulIaU9uX20bMtvnuPCrCavLop1nHaxkm4M8Am3ORa3baTkXQVlbhcDHtJjDk7SkfW+w7FofSBHW70u8QS5/MX1QtFGc6sopGuifySUh+Bc+4PJt5aOuOpcyMZCLokY5A/DnKEs5fpOjKgPjfK11zCgz0PZS3aGxbY/fQN8kt0mOE/4jjxLfk+eh8nzCl8s/sinLH8oFzrvpTuf/N56+1cw9mouJmpAYEE/9M5lcXk87pOiaCbUHJuXfepQp6TlFrehVo+7AMUMUtURhXdSV7SOVW7WW4JtwI8YpIAACIAACIAACIDCGBEZLFDUiIu1clvpmQvwYE0NvYxsTPcHFUbY7vbHMu3lRVOQ6NXJtWt4WPN6jKNrX5fO8XZL9Nr4xlL1sfwxHGZocJTDeoqhLrJCb3JRE0UWaUkKVEC7sv31CjS6WWGKIUX3oWIoo6rFHXJpqgykCZRoyE+lO76WTty9bG09pZQpWvvoD7dIEoI2qHqZO8zrnaJYOC6FP3+wqsc6gYNVSH5S6KNFWQxi3+8ouNNY/iT5wVhfjVZ3yxwEhiiaWYwuKTflzlGVVUTQwzksstHNDfqTPD/kY035gCQ3ZSuUG7Kk9DzmM42IfyyvKN1sS+USn5NJ3TWRc1r8vIdVyivYgii7vVUvuZeSo6++NtijqWKov7PMs4xcTm1aGM32ATBMgBFhtyX8TmzxF78o4AQRAAARAAARAAATGg8Av3POHrTe0T7vPpwiHajMhlQfzAvGl68WGQS3mFHXlOhVC6AW5i7xpv7nsPKVtapMm2Z+GyJqyeVLqRkvxTaC4BXm6gB3F5k6texoqGFoCYy+KWktt2UJ4T6SoJs6FcvuVyuOuoS+T15fehpbq2scCLua0p0gTkF2ZYkNZdBNRsDyade9pms6jWoWqUCxxF0JagI+xlF1rVylFgYoOFWGiMlrX0w5blLLL0tIkpLefnxnqn8gwT/Elga7gJcTgPJJY1e/bfT7QP7NEc3oflMTW4trbl+06Y31Zx5f6wLJOVGXehdl4mFyyWWh9HBrLJVG0QnsDfZNF6uo/BNj2NDUPWb6cL5nfQH9QyiPqyi9qjwUtKvOstelS0t0xIIKKFALacUMU5cdkVKms50Ejl6nnmC5ulkTcQF0QRZN6EyeBAAiAAAiAAAiAQAqBERFFy6Kfanyxy/o6mr+pEEWzJd4v0i1PsqXzl7GzHZGie046EMZEPrtcowhpZ16ulfc038mdX1TsNJ/lQw2JnrHjvDyr7q36RlR6FG3sXH5c5W3l/2dtuGcd7TlxOb3KI25Ve2VbNj8qN7RK8UacM7YExloUtSOt9IjKUqRoFTHCI2rYXmYsd7UOho7Z5YRE2phnB5bc8kvTI0VDoqhmhF6fZfepQ/tYTsEpWjzCNdHttLay6JUQQdhqH2gRlj5fyqAWwlejkaIxYVqKrdFI0cS+HDTLVP8IjfNKkaJag0N189NC47fRSFFPX8XsK80LXAhk+UP33kBfZuPvkXwnet/3dgEJGy2FIjd10dMWQaOiqD6/BATZ0rL479PdfBOpaKSoPE+MXT1KNTa54jgIgAAIgAAIgAAIgECIwIiIoujkgRJwbeSEXecH2iXDVvlYi6KWcHHq0FbaPd9jpKiVz7O0YZO+NLkkEGqiWi+iaF0b5HV86foCFyWN3I4V8iCWojY97bKFG7lRTbFplRUZWSrXJ97FrgvZU7MPUn3JFkWt/JlJOUVd/VOKMOwlp6gu6neYZaooGuobZ05R5QMV2m4Lr8HxW2Es6TeU0HL5kl8FbPfcpERe0WX28+pUlk9UfXiO0T84vYFe2nRr8b2dWzOPNJ0mfqXYeIkFfM/nO9XbOUNtI2pGito72peET23pu08UtcVa73kQRYft+Qb2ggAIgAAIgAAIdJsARNFu90/3rDOW/HPz3PlX+fL5++h9WWoCfEAgQmCsRVElAsrt6Cdnj9LU4u5iF261jDUWiemM/FK7z1fYYT6wezUXbI9s0ne41zrWKQ55dsjml3nrkULKxAzNz2e7zxcCJRcE9N2xy7vP57vHe8TOzOLAdUIgZIKU2ORJfTztiPWJsQy+D32Q6ku8WYF0B5OzszQxtxjYfX6aTrv6x+UDvv7KbZDL4vUd76PLwjvEMlUUDfUNdzRrmbx/B3e97WrTKy0dRK+7z7M920q+YczfVp2V0lZY/ea6Lwgx8JwmZMqT5A7u5rJ0JXxmO7ITXUtLPOpSL9fY+Z0dULvHO+9JNUVRMZ9xu1+WpWobPoWOVdx9XkSUinFjRooG52VnO/ElCIAACIAACIAACICAIgBRFL5QmUCeL1Remedl5X+rFADG8vzKVeCCMSMwdqLosPYvE24OLU3Sfr7bfWsfR87K1uoawoL70gchLm31j7Vzej+6ZuAs+9FI1AECIAACIAACIAACIAACIOAjAFEUvgECIDBwAhBFB94FSQasHD9ES5P7qVVN1F52n2TZ+JzUnz7ogyhaaal3O/07eJbttAulggAIgAAIgAAIgAAIgAAIpBGAKJrGCWeBAAi0SACiaItwh67otiIRhw5ERw1urn+y3KUyb4Se0qCjLYdZIAACIAACIAACIAACIAACo0UAouho9SdaAwJDSQCi6FB2G4wGARAAARAAARAAARAAARAAARAAgaElcNW/eap129esrq5ear0WVAACIDC0BCCKDm3XwXAQAAEQ6JnAkyde6rmMcSxg57brxrHZaDMIgAAIgAAIgAAINEYAomhjKFEQCIBAXQIQReuSw3UgAAIgMPwEIIrW60OIovW44SoQAAEQAAEQAAEQUAQgisIXQAAEBk4AoujAuwAGgAAIgAAIgAAIgAAIgAAIgAAIgMBYEYAoOlbdjcaCQDcJQBTtZr/AKhAAARAAARAAARAAARAAgWYIfPPQB9jWkh+iS/u19CenHqM1u1+mnbNzdGz7hryic8fvp42LN9DZw9NUfJtqx0v00NZPEx39LN272b6GH3uKJhYO0q61qeVVP0+0dV6/bj3Nt1xndStxBQgQQRSFF4AACAycAETRgXcBDAABEAABEAABEAABEAABEGiRgEvo5OLhCbqWDtANmlh6jo7tm6UvT5lCabppIVE0vZR6Z2Z1H5hxi78POoXaejXhKhBogsBQiqIXL15sou0oAwRAoCaBpkXMpsur2SxcBgIgAAIgAAIgAAIgAAIgAALtEFhZoF3T36e7T95J14sauPj5GNHsrbQ8/Txty7+3ozkzkXRmSZo1uUOLIJVlTG2gmbmX2Qk8IpOXp0WKinqfpieFUElapKis5+gN9OXd7Lgo3o7olCKnOjbL6yFaym01UTmjYeUppijssptHr4ba6hB7RaStssfVnmsNW4UNc+elRYhebcfRh6vUoRRFhwsxrAUBEIgRgCgaI4TjIAACIAACIAACIAACIAACw00gE/yW98pl7VysZALjI4evoxP297l4KkXCiSLyUgiPy0oYlcdJF0o18XBjJohel0do6oKrEjwL4dAsOzv+klrar8RVFtnqFkWrLM132R1ra4ooyqJUNfsyEXRDZq8hoDJPsv8ebueC9TUJQBStCQ6XgQAINEcAomhzLFESCIAACIAACIAACIAACIBANwlw0fGRTXJZPBPldi3fKnKJcvHubroz///G07dmy+lL0aW8Xbo46Fpqr45/iGi3JmoKJGVR1Mg9qguF/P9HrjDymhoio43YaauvHxx2R9uaJoqauVS1a0iPKu2mf8Cq/hOAKNp/5qgRBEDAIgBRFC4BAiAAAiAAAiAAAiAAAiAw8gS40Mg2UOKCp8gnOmVHjU7Tsv69Q5jMlt2rnKNkRp/mwiePmOQf13J4tdFSWGSc4FGWSpxVHROKrnSJmnl0qSpA2WNFzfLD0baeK28g5Vo+b2zoVGal0hAgv+nIj7akBkIUTcKEk0AABNokAFG0TbooGwRAAARAAARAAARAAARAoBMEcuHwBjqx1c4jyv9m+UBFnlG5O3xUKPSLoiJikkdHGtGe6ZGilUVRIwrVQVu0/Xl6rxAtByGKbsiNEmkC5l2icSe8BEb0kQBE0T7CRlUgAAJuAhBF4RkgAAIgAAIgAAIgAAIgAAKjT0BuMLSXbW50hOcTnSYl1YnI0U076KVF7fvoknKHuBhcXp8uioocnFWWz7POC220lKUCCIii0bb2uHx+s+1drtQDo++BaKFJAKIoPAIEQGDgBCCKDrwLYAAIgAAIgAAIgAAIgAAIgEAfCIi8osvriaayHKLqI/KKMkHU/D62+VBMFGXliSXm59iu9DxCs4IoaizT53aWN2Yq45LnTOobP7Gz8mX0geXzsr6Z2KZS+XG1U73a+CmycZS99N8QafvQ8aiikwQginayW2AUCIwXAYii49XfaC0IgAAIgAAIgAAIgAAIjC0BIc69TKWcllI4LHaKz+VSkTdU5cIkQ3BMEEVZMcWu8hvoD7am5RS9XlSvhEb+fyZozm6gmUVz8yVXP2YbMp03DpntddnNT1dCp7zUFldte46yiNvd36e7+e7yKkJ25lo6MP9yVoB1fbFsPjuMvKJjOwrzhkMUhQ+AAAgMnABE0YF3AQwAARAAARAAARAAARAAARAAgTABZ47TrkBzLK/vimmwo7MEIIp2tmtgGAiMDwGIouPT12gpCIAACIAACIAACIAACIDAEBAwlt1ze7uegxOi6BB4VedMhCjauS6BQSAwfgQgio5fn6PFIAACIAACIAACIAACIAAC3SZgL4PfOTtn5EHtlvUQRbvVH8NhzT858JXWDV2zurp6qe1aXnjsXrqZ3kerd15TVPXqE3TZXa/Qjns+Sp+/+S359+efPURXndhCrz64jWXFCH2+TY/c9EWiRx+iu69qqAXSJl6abZeqQbTlaa2+HVa7GjIlK4a3cYEuf3I/3XpZowWjMBBIJgBRNBkVTgQBEAABEAABEAABEAABEAABEAABEGiAwMiIoi6hk4uLz9HVdJC2aGLpj+ipA5+kZ7aZQqmbZfOiqFO81SovH8/s3fPWNoXRBjwJRYBADwQgivYAD5eCAAiAAAiAAAiAAAiAAAiAAAiAAAhUJjAyoiitnqA7dp6hD371NnqHwMDFRBbl+bFpOrPzRbox/96OjJSi40nJbuu0FkEqRdF7punUwwuUBW9eTc/mZbl4+8szI0Bd5XiiNkV0KWn1hmyW7d62jvY8/AozcB0d+NUL9ODPmKJqIb6SGSkqOMq2GiwUUybQOlkRCWH64QsSyjr6HKJPKw/Icb0Aoui49jzaDQIgAAIgAAIgAAIgAAIgAAIgAAKDITA6oqgQQT9JZ26TS925uPcJogcevJqes7/PxdNy1KgZcZqJogc1ITQT/tZ5hNFyVKcQH18rhNZwpGhKVGjMZlkGaeJuSVTVI2B1IVb/3q4nUq9dR6nOwTg4ah0OAhBFh6OfYCUIgAAIgAAIgAAIgAAIgAAIgAAIjAqBERJFibjg+Jkr5bJ4JsrdcWZa5BLlQuZ9LN+o+v9V35vOltM7hTtdXHUtnw8sqS9Fq3I3Mc+PLZ9X5x9UHmZHa0ZtdqUHsGw2ytBE0fN2RKrm5rF6KXDtqIwWtKM1AhBFW0OLgkEABEAABEAABEAABEAABEAABEAABBwERkoUFSLnH2f5Q0U+0XfZUaPb6Iz2vbnc26STbYJ0wbEJUSAnKa//icutDZzM8+OiqG6HilRl38nNluI2kxkxK4vT6zVtKETRG1/wb0CVWq9aWn9/k5tTYeiOPAGIoiPfxWggCIAACIAACIAACIAACIAACIAACHSKwGiJonmk5hZ67iY7jyj/e5peE3lGs53W47vQu3J89lMUlb4i2vUi3cJydIaEy+xsK42Acrc80pOzYQxy0bKCKHpiiyX4un25yJ2KvKKdGu0dNgaiaIc7B6aBAAiAAAiAAAiAAAiAAAiAAAiAwAgSGC1RVG2udNsWeuYJnk90G62XnSYiR69kGyad0L6P5r3s8/J5rz2aHdFl6h5RVC3jF5tG6RtS9bJ8PjQiAuLxCA4kNKk3AhBFe+OHq0EABEAABEAABEAABEAABEAABEAABKoR+GcH/qjaBTXOXrO6unqpxnW1LhF5RV9bR7QtyyGqPiKvKBNEze99mxJdkDunlzdasjdOMo1saKMlfZMkVoG5uVPMZp8oqu0OL5fiZ7b7NlqS56v8qzICdU9pAyfJys5HqkW38qhcfEAgRACiKPwDBEAABEAABEAABEAABEBgVAhcvHhxVJqCdoBApwg0rR2MnCiabZ70CpVyWgqRboE2l3JdSpHxpOpnfcm3FAwfZZGndy3Q0/wUe+OjkntY5Vnnp+QULZafy8JLdYZs9oui5GRgpQiQ54i20tX07Fdvo3fkbQzVm210dXN2ofggr2in5o5OG9P0xNbpxsI4EAABEAABEAABEAABEAABEAABEACBgRMYPVF04EhhAAiAQFUCEEWrEsP5IGqq3LUAACAASURBVAACIAACIAACIAACIAACIAACIAACvRCAKNoLPVwLAiDQCAGIoo1gRCEgAAIgAAIgAAIgAAIgAAIgAAIgAAKJBCCKJoLCaSAAAu0RGEtRdGWBdk0/TU/StbR08k66vgm8sszrjn6W7t3cRIE9lDEIW3Kmtt0RxoOwtQbabx76AE3OEz3Ygf7tki01UOISEAABEAABEAABEAABEAABECCIonACEACBgROAKNqEKHqOju2bpZmlLohm/balqC/ozDMfokv7r7NO6bet9Ydbl4TILtlSnyiuBAEQAAEQAAEQAAEQAAEQGGcCEEXHuffRdhDoCAGIohBFe3FFJdARraf5hYO0a61Z2rnj99PGufPiy52zc3Rs+wbtBIiiddhDFK1DDdeAAAiAAAiAAAiAAAiAAAh0iQBE0S71BmwBgTElAFEUomht18+XzLsF0bzcU4/Rmt0vsz/tpfQQReuwhyhahxquAQEQAAEQAAEQAAEQAAEQ6BKBrf/D062bs2Z1dfVS67WgAhAAgaElAFFUE0WVyDe5g84enibSohyzDi6Lf3okpO4Eee5JKQiKKMmJp6Q4mJ1p5qd0LUOvlvM0aktuYO91iaIsXnoMqDkgXqKHtn6aDmj8km315CotR52W7UnpP3vgFpGv8ohc9h8UIqvYmOwPRNVtcfVrRLAe2pkLhoMACIAACIAACIAACIAACAwzAYiiw9x7sB0ERoQARFGXKHotPUgv0wGWI9T10QW5qLinRLCZa4nmX2abO6mPJnjmkZTu+lI394nawotvqC5DFPUsnQ8NkRRbS6KgXaAUr3MxNhdp0/svL9K7URQ/g5U3w/zBsdFSZRtT/KGOLcFrXKkLRmQCQzNAAARAAARAAARAAARAAASGkgBE0aHsNhgNAqNFAKKoQxSVXWxGI+pReBWWgesipC3i8Xp0Mcs6HsvX6fbEwJL0xuuyoxmrRbYSBWzVuNmisC6oGscsYTC9/1QkKyNq9YEt3hr11bEx5g9Uz5bcV6wNrQr7q/bNaM1zaA0IgAAIgAAIgAAIpBI4t3KONqz1r4FKLQfngQAIhAlAFIWHgAAIDJwARFG3KBpcnl2KjEwR99zLmHMxyyWYMu/wiV1+x/Hb0nxd3IrQ7vOxpdtxW539oNVpHNdE0Ur9p4RKTx/o0bW6KKp4VrIxF0U9bGrZUk5PUPjH8ORtHfhkCANAAARAAARAAARGnoAvPVHW8Oy56ctT9uagDWIRz3pESyeb2NdA2lW7zNBzvJ3qi9GRqcX8q9gc5Vk/2DdIEkWNAAGIoiPQiWgCCAw7AYiiLlHUJ+b5xKcUUdQVqZcgWMVEspID+spsoy69ci3C0TUonA9ECTY5B1hxnVsUrdZ/YXGTG1C0LTWVgS4WGzZ6N53KGlrPllAU87DPULAfBEAABEAABEAABJohIJ6z6EN0af91skD5DDWhvhtPUTRNBM6eh1+aXM/Sgd0g9l8wYmllcALxfRS2F0eyZ1usWGrGg0evlKEURS9evDh6PYEWgcAQEWhaxGy6vKFAmUcUWjdo3/d5o3oQRZ1RiKEIP1lp1CabuE9obKOuQG+7clyWGFQVRcu/PrtFUd+Dl4tBmg3pO75HbAyK3D3Y4skV645iHYpRCiNBAARAAARAAARAoEEC/DnwKZpYOEi71mrF5lGWt9IyixKdUXsKqB/0Hc+0xY/kssyjN9CXdz8t9w6wf5zXAwfYsdkNNDOnRYoGy+fPho8RTfFrXmZGq7LDZZrpn0IrtyqIwIrTwhX0yPTz9F6DY7icshjdYLeiqKEmMJSi6FATh/EgAAIlAhBFXZGiVUQ1jjQhUjQoioZ+PVUPPam/sMZE0SbrShxQmmDny/PpjMCMbArFa29OFA0v9feKolVtTBJFa9oS2mzJlxogsQtxGgiAAAiAAAiAAAgMNwE7KtTVGlvcy57D6ehn6d7N2flm5GP5OV0cX94hIynd5R1gm3hmy+dj5UubSZVXvHcU0Z2WDfZS+uDS+nRRlLfrkU08CpTKKQbEM+j36W5fSoDY8eF2LFjfAwGIoj3Aw6UgAALNEIAo2gVRNCCCdTZSNCHyVHPR/BdrYxl9gphsuLl6gIwtn68iajcdnRmxMUkULedw0jEkRa26xFrkdGpm0kQpIAACIAACIAACQ0rASvfkWcUUXE5uiIxlUTPLRS8jQV2CZCz/p3HcIVrGyoyVb/ScP6doOfCgiA7Nnus3FHlReZ1Hrigvqc/r8kTpDqkXwezmCEAUbY4lSgIBEKhJAKLoIEXRBEGuszlFPcKkzw9VO5JE0RiXJkXRlDyeLntq2hjpz3hO0Vi95Q7ADvQ1J0dcBgIgAAIgAAIgMMIENIE0fz71RU7aufP9kZ66KDrBxcNFK/+mM2rSV35mz/LeIlJVPNcFyzSFznA+/LRI0XKdlhgMUXSEx0m7TYMo2i5flA4CIJBAAKLoIEVRbXd55/Jm7aEmOcrPL5qFd5+vXlchtqXvMp+2fD6SMsC3y3w0qtYT3RrZ/Mi9+3xNG2Midx1bYu2OHU+YJ3AKCIAACIAACIAACIwkAfGcpKIgfcvdtZRNFSJF46JoIYbmz8iOSNFqomjRS/mzf56L1O7BFFE0sJmqen+JLY+PHR9Jx0KjUghAFE2hhHNAAARaJQBRdLCiKOl5IC1hNP4g43KNQCRh43VZD0lO4VY/x17WHst/ytpnlWkmjm8ipyhnqP+ibtloLUM3E+t/mg7wy6vYGBNFa9mi2R/YzMq2s9WJBYWDAAiAAAiAAAiAQJcIeJeV61GPlkjoioCsIIpen7LU3V52HhFFjeX5im/tvKEJoqivbPH9OZoXGy55lvmziNZL+6/L8rDSh8T/8QEBnQBEUfgDCIDAwAlAFG1CFNUiPmWPmr/2st0iQxvduPI/ap4RXvZSdqFCTM2OGdGZDddFMkG8EAeDH3c0qc9WW/w0imYsl6aep8m586YgGY2IDOVBDf8KPj/xNM3Mm7k+a9kYFUV5S6vbYojrzn5I3agr1o84DgIgAAIgAAIgAALDSMC1aRH7adzIj+kQRVV+UN7k/FnT3AVe34jJFC1lnRNKEIxsilQqv7x8Pv8xv1KZ9m7xqv/ioqhf0LSulbbTLN+MaYOooF6AxzD6FmyuSwCiaF1yuA4EQKAxAhBFmxFFzWhD1j0qejBJBPMIYbV3DLeSppciOB2iW+26pCsGdj5PyWU0syTL0W11CLh5WS6uPYmiWf22SKv6scru80Ebk/2hhi1GlKk2RSSnXmhsWkFBIAACIAACIAACINBJAqVnPesZ2N4c1Dyf/8h8A53Id6SPbLQkCOjP5UxMnd1AM3NyI6bSs6ddvksUrVpmaAPPiChqpBYod2dpwyXfs6i4NJZuq5PuAqNaJgBRtGXAKB4EQCBOYCxF0TgWnAECIAACIAACIAACIAACIAACINAEgVMLdGzjNFtq30RhKGNUCEAUHZWeRDtAYIgJQBQd4s6D6SAAAiAAAiAAAiAAAiAAAiAAAiAwhAQgig5hp8FkEBg1AhBFR61H0R4QAAEQAAEQAAEQAAEQAAEQAAEQ6DaB//p3vtK6gWtWV1cvtV3LC4/dSzfT+2j1zmuKql59gi676xXacc9H6fM3vyX//vyzh+iqE1vo1Qe3sawSoc+36ZGbvkj06EN091UNtUDaxEuz7SL6ET114JO056Rd1zr63JP76dbLmrCBt2mBLm+svCZsQhnjTgCi6Lh7ANoPAiAAAiAAAiAAAiAAAiAAAiAAAv0lMDKiqEvo5ELpc3Q1HaQtmliaCY/PbDOFUjf25kVRp3ibV57ZduY2S4SVQur9TYqz/fUz1AYCQQIQReEgIAACIAACIAACIAACIAACIAACIAAC/SQwMqIorZ6gO3aeoQ9+9TZ6hyDIBUYW5fmxaTqz80W6Mf/ejpS0ojO3TmsRpFIUvWeaTj28QE+Lcq+mZ/OyXF3lL08IolkhnnI8oig7uyz6RuqxomYLMZbMSFHBTbbNaLtiqEWuWseFTQ9fkO1pMpq1n0MAdXWBAETRLvQCbAABEAABEAABEAABEAABEAABEACB8SEwOqKoXHqeR1lyse8TRA88eDU9p0dfGuJpOWrUFB8zUfSgJoRmQuA6jzAqhcq3Fsv4hRj5WiG01ooU5f4o7H6RbhHL3iN2i8hS0mzUI151UVj/3i6zYh2lOsdnEKGlvROAKNo7Q5QAAiAAAiAAAiAAAiAAAiAAAiAAAiCQTmCERFEiLjh+5kq5LJ6JdHecmRa5RLmQeR+LnFT/v+p709lyeqeQp0drupbPB5bUl6JVeUeY59cWRfVyyBY9eT0Bu412aqLoeVc50nlibJw2pDsezgQBnQBEUfgDCIAACIAACIAACIAACIAACIAACIBAPwmMlCgqRM4/zvKHinyi75K5OfOo0W10RvveXP5tYs82Qbrg2JQokJOU1//E5dYGTub5TYiiM2f0Zesuu98i2q82njLrLETRG1/wbzgVZ0PGplDId9rPYTt6dUEUHb0+RYtAAARAAARAAARAAARAAARAAARAoMsERksUzSM1t9BzN9l5RPnf0/SayDOa7eQe34XetVP7gERRbfl8SMzMnS2P9OQsWJvzTZoqiKIntlgCr9uVi1ypyCva5cHeZdsgina5d2AbCIAACIAACIAACIAACIAACIAACIwegdESRdXmSrdtoWee4PlEt9F62WcicvRKtmHSCe37aB7M7iyfNwTcqN280fomUfoGVL0snw8NgIBYPHrjBi1qmABE0YaBojgQAAEQAAEQAAEQAAEQAAEQAAEQAIEggRvvP946oTWrq6uXWq9FEz8/89o6om1ZDlH1EXlFmSBqfi83RiJtx3khOF6gz4kNjcobLdkbJ5ntammjJWHTK1QsUY/ZnVmVL4HfUWz8lImlC3S51j4VRSrOV/lWZY7SPT42dj5SYyOofvU26hkVAhBFR6Un0Q4QAAEQAAEQAAEQAAEQAIGLFy8CAgiAQAsEmtYORk4UzTZP0gVE2QtCtFugzfkyctU7UmA8qf7Wl4BLAfFRFnl61wI9zU/Zqgmozg62yrPOT8kpuie3xWVTit2hNlspASQX0Ta6Wtuxnv8dYpNtbHVzdqH4IK9oCyN+TIpsemIbE2xoJgiAAAiAAAiAAAiAAAiAAAiAAAiAQE0CoyeK1gSBy0AABAZHAKLo4NijZhAAARAAARAAARAAARAAARAAARAYRwIQRcex19FmEOgYAYiiHeuQPplzbuUcbVi7oU+1oRpFANyb9wUwrcZ0ZWWF1q5dW+2iPp09SNsGWXef8KKaRALwhURQOA0EQAAEQAAEeiQAUbRHgLgcBECgdwLjJoquHN9H03NLXnAzR0/S/s2n6NDW3UTi/70zPnVoK+2mo3RSL+zUIdq6e54mZxfo8PZCoBD2LU7RwuHttJZW6Pi+acrNnbHKEKZlts5rZtplmi04R8f2zdKXp+bo2PZeRdGX6KGtn2acPkv31uLEr3+KJhYO0q6eNJqmyum9r/0l1OB+6jFaw9xw6eSddH2bptEw8HMBqMG0VY79KpyP+SO0aeEwaVNHQuXZfLI4peacZue5BAMCp9i21ShNzqn8yvAcaJfdQN01zG3tEsGB3772U61puXHD6vpr44YkFNijL1TyQZ1LBxgF/aa5uaJLz0P1bUlwJeOUEL8O9H3V5uB8EAABEGiQAETRBmGiKBAAgXoExk0UNSitHKd904s0VRIXmnsB4PWZQmdmAX8YX6QZJmZOaWKp+UJmPrA7XtaE/XM0YYi3UiR1Cqi85iaFpF5F0Xo+W75qGES9GtwhikYcpAbTplxuKMsZbVHUKXAk9VOPQlhSHX08qXOiaB/b3nNVvflCNR8cT1G0S89DdW2p7mbNPlNWrx9XgAAIgEB3CUAU7W7fwDIQGBsCEEUDoujsLC3PzVEWVzpJs4Z4akVxTs7K6E6H6wjx8jTtzSN3+LVzRLN76TQXZfPvtZckKgu2rijSIupLq1e8FC9b9haC6IwKlJ35EF3af10ulObfT+6gs4enKY8jXVmgXdNP05MCg35MiqKzO+ilOXmc1tN8HvkpxcqjN9CXdweOq/O99bB69WOyqQ/mEaohUZQLZ48RTW2gmbmX2ZXKvkxQc7fZZfe1VsRm6Hq7zjfTvi0/psMvSsNz7ravZDwPiK+ZnbPcZj1S1F/nNw99gHmo6s+sXPO7hPbm/ZZwrtGnGhvRT8/Te4XtnDf78PZOPc+iXrW/hd85fLLkXyyS2Ok/lo1OprF+rOMbli/aY0X+6OAbS+eO308b587Ltutjhf1cEThmeooZWWRGv9vzlLrSFXVOWUR8U/McR2NE4qfOmSkR8bwd/jlXiFF5uPyMM0rSbZuv7tD8LvkfnaLF3er+YNaZ1ieyb+SPW/r6hWzFAj/uqsvmqq8WYMdmJ4jdtjyRovLeM8XP4cBUWbH7mVWHaLu6pzkEH0OY1f21Rv3qx0vRLtnJ/Ee/qUWx2iKbY/RVFFX7zsNAlpnal24fTLBFPFfY0YK+67LvT++V/mH9MBpcaVJ6RqniN7KPjbmi8HmXGCxsOb3XXCEjhnFXnodq2iJWtYT61eXj/FlPW32kxrzwMT4Pq8j/pse7eefAXyAAAiDQRQIQRbvYK7AJBMaMAERRvyg6zyI51RJE8dC/rITPcjSJK+KgcCXHiwzXRA9P0lLpBUcXT3VntOr0RrnGHNiOritH2wlxZvEGKYzq0aD2uUrEK0QxIcQtK+E05bhaPh+vR1+mL+qZV/XGRFEmfpIu5qa1+QAV7coEqw1SGJWC3EQhQprtlscjdZo9FWMbsbkUVRriKQU4o49VP8TaVu5Tg40Sr5VIKexiYqj6W4mmQoCt3g8uzv5UEBFblYDp6KcZb9+GuFbsI73P7P4LRglrAspZa6l0MErQHSna2Dxn1238HZszYxF6UoSYKMQvc07Oou9LaUrUIKtkW8xWJSYV94dMOJvI7hfBuuz5uSwoZuKaKrtcV/heVD7frFFyJP1HvFh7Y35TVRRlKWGq1G8ISEwpVkvUlRBq3AtjbanIs1Jf2j4Y81lfpGj4OqaKFmIjs2/fkWX2o9+sSMPDfePIJp4eg6xUGfaKlVifuv1UnyuCPi9Fw1y8NYrr0vNQHVti/eoaY9oY2Wiv8LH9gKdD8j17ZuUsq7RL+Q8q7h+CYk+DOA4CIAACXSDwyx9/pnUz1qyurl5qvRZUAAIgMLQEIIomLp/XX46cwoP1cG15RPGywsIM+IvM8u3iJYa/WPAXRPX/cmSFFpGgR3rUXiJpCTdO8SU7Z3kvyxVKobyWjuXzRnkpx6UYd7Zi/sxSPb7cpI4l1rE2b3alBdC+28ijIb9Pdxu5PsMiZDRtgcumkGgm/EvrJ9vmytdKfhRrWwqbp+k6I4pXzzurXe/0rUCbeJMNTrHl8xFbNzuuF6JtoG9D4yHmV5Wv9d1WAqJo8E7kFkKM3Mm9zHOhOSk6Z0ZE0VJ0mXAGI/dzJVHUIdLkUfdRW11LYbXvqMecnqUoSyu/dayPKgnjHKPLXu1+5miPIYhZ/SDQBiNF9by2CfU7RSSdSYy9fm+OCbiWH1a8zxo+GPVZjygqVonYP45abTyySaxM4QLp46cnZBqejUUUqdMHw33q9gM1UCI+b+dhd7a9GHTdeR7KhOxMSE58Nov2q2suU/yOEu3WRM1ssFiRopHxLvtepWE3x+LQvorAcBAAgTEmAFF0jDsfTQeBrhCAKFpdFN0Y2KzJu8EHf7liGyjxzZZEPtEpbfmbiBrdTmf1710OEnsZTnIqUwgyl+yaBeycnaNHmJBTRI3aFaSIntZGTB4xc9uSHp3qa4i+vJyfkx4pKgReuetIrM3Htp9zbAClcZt4itYcucJMMWDkaqVCVM53OgkLeGZ0rmy/JtBNGEury/3EN83Sl8vr/6/UXi5OB9sWYTP5UrZ83k6hYPyd+cS/XtaXkrvaxOsK+U+KKGqL5fo1jn7i/hlof2g8xDln9aml9UX6B952Mx2AecweD/Zy5GIztmLZtWsMVRNFq89z5pJS3ZbQBnfZnFmObDNawOc+SwxQS1iVmBnO5+i3zS4nbutZx0ZXOtusLWqDvHCfmKJTsWGeGSnqE65FH+Ub86l5wyWqqXrKP97F2jvLfrYL1xETGsv+qkcQxuo/PLlk5f62l5oX9d++7N9IMfMz3ncB0UlGOBZpaUJ+Ux5jhg9GfVb3I+uHjqCv8+uytDt0aB8tT7FUBkf4M8QEPS6/j43deJ+G5hzTl1zjz7t0Pnf3rjwPcU2yoi3Rfs3Gvxkla6UqMFIxpYuiol/tlAQVhfukx0ScBAIgAAJ9JABRtI+wURUIgICbAETRmqKo/SIac7A8uoC9wMgXl0wv4w/E/AXndloWeUZDO0prL7QiesZlOy9zhVZW1tJa547uDlE0X0ZdboRTrMtP65coWoihXKjlAqAZMRhfPl8SRQNtJudu7B0QRYM2c1dS0bY30AlNTAz3Ie9MjV+/RdFoPwyZKBrrIzl2svQP/A8zryj/JnQsu9wWheS3eV7NcF7R4O7z2gu2U3CLzXPyeJFfMbNlcskh3hllRSJFo0JEtnTYu3xeq8u2bftas+5wKhQff7f95bpsgIVYkv+gViFStDFRNHA/c/IwouUaEEVD99NSqpiIKBq8N8ds9fthvC+t5fNRn60rinLRjT8rzBLNPU4Th+UzxcImOiJ/YBVL7HvqU5efqryX6pjFKvcJ/ixji4JWeZ15HuKPS+pHhMRns2i/+kVR8eMGj+I1RG+Ioom3FZymETi3co42rM0z/4MNCAw1AYiiQ919MB4ERoMARNHqomgpZ1ySK/AXCPbGsldFdWwnpVmKyNFNbLn6YhYxKr53/vqvv9AFRATnrvTKyJTl87qC0IHl867ovYrL53VR1BRUXZ2XskQ8vnzeqNOIJHU8yNZaPm/brm98pdkX3cVeE0UbWT6fFikaTs3A2xYT3VMiRS1R1ShTX6ovWTa+fD40OYTsDx1zi6JZTSFxsVqkaL15Tm+vVt/E42xTHN/mPzG7deGC5ezMq6iwfL7UDeXIzvDyeb2A2FJiu7JAn7gElgqiqLOPEpbPG1FssUgz1/EqNhoiviPNTKz+CqKoEJyCflZfFI2PL0sUjS6zrrl8ng0ALlQ/TlPymYHnJmfPFmzzrEXK0vKEl8J7ni+C/ZDi87JvWX7T5TlfbnQ1NrryPKTmngrPZtF+daVSCj27pYuiYrxj+XzSE7fvpNCKDn5NeJVGT1UHLg79sG9f5so/70sf1Za9KBcEmiUAUbRZnigNBECgBgGIojVEUbXzqL5ZhHihcO34XnSKyF21PJlvipC/HvC8okwQVZsl6C9fpZdX/YFYip8sFCt7ERIfGXlk7MarO4Z7oyVjIyIhop2Tu8ibwpR4oDx9q9y1PiZapRx3bbQkNwJS9diiXr4TvYqyqxYpmi9V1jfYcbRZ32jJuZFSZKOlSqKoWj6dl2lvEuTYvMmwOevj/IHf2I09dq3Or/pGSwYbYyMlbpHdN+Xcq6m+l7m3LtKniaKxfnT1U9pGS5afujZu0vvIzpurswodK0V8W0ttdREouAFbRVG06jxniyqODXCMDXaMOTMSKapsaWqjpeDmPHLJtHd+V9Gdns1Qghysm7TzXL6jvYr2TRPx5nIuZdvMGl2CTay98ri3Dvu4WnKupwBQUYY16hc5NvX7tD9SdP/mWFvSeHoF8sgGh2a0ss1Fiqb5ho0eUVRGLhd9al/H50H+vDFPKrr4FFtGf2R5iSbUrvTRsRvrU/thMuLz8vQ8FYL3+aNrz0PyqanGs5m/f2KiqOo/9bxYQRQt/egVG+81XgrG6ZLS88qgGt+LKDoom1EvCDRHYChF0YsXLzZHACWBAAhUJtC0iNl0eZUbNMgLvC84sRcnbrSZa4zyl9hAg+SLTCnHnDey06pD32gpr0bPVZV96c1rKq8pC2dmPsPSkt5chOQFFDuyxyP5qoiiHCnf5OZpelLYqdejLylWx/Ql4lVFUV5GqM3S7plr6cA82zldQNV3r3dcbxx3RCDyGlVeUEOw1P1Ft4kJvrMbaIYFsCzlGzpF+km4Zcaw2OhIlR9rrx5pYJ1rtC3CppIomtgP+aZN7HxLIA8zjfWju59KvmH3fcBPw35l+7EZlVIsm8/6zB+xYopCxbLe7LpQDktTtGApCYP5FYVDGfkxY/Nc2JZwWXFBJTwfxpbPh2wr1x2yVd4fZmZofl5mAbXm5ip9Yp7LhUS+jFflvax6L2Ji6uwEzbF54yjLOVlE1ap5wCXYpPSzyWNGtF2vQ78PMRuOsjbsVtGCur/WqL9KpKhocELf8WXMCo4lTNu+ULkv6ajIHZ59Qj7rE0Vj1/Hjpl+4N9uJjV39eMxvpK2iX7loz++Js2KzJ+M3m+AqFf1ex5uQCbuDfh4SVjVqS4IoKqpk6T6EQM5zwaofDVLGuzXW+HhfzDbecmZMsrDjT42AVxTlzwaPsUAF/gzGnwHlD/BiJY16Rs3KKe7T8jn06A305d3qHDM9jhmlqh+znmGNZwy9HuvZTDxLkpUDP/b8xp71atkIzwGB9ggMpSjaHg6UDAIgMAgCYy2KDgI46hwCAq7l80Ngdl9MHCY2w2RrXzoPlTRCwLWUuJGCh6eQ2JL34WkJLG2SQGTX+SarQlmSgDPHKegkEQiKomxTRH01kSOdT/ZDpr7h56fJuzLFXvHkTQFVfm4x6wktn+9xpU/QxiSiOAkEahGAKFoLGy4CARBokgBE0SZpoqzRIAAxzd+Pw8RmmGwdjZEzHq2AKBrNWTkejoBWWgR4xCpPkVGk8wGiRgmU0jTF0o40WvvoFRYRRb88JTf29LW8JGwGNoYM5naPLJ8Ppg3qMSe8XnY0//zouQBa1A0C//x3/5fWDVmzurp6qfVaUAEIgMDQEoAo0CWUdAAAIABJREFUOrRdB8NbIwAxDaJoa86FgoeeAERRiKJD78TNNkAum19ypvhptqpxLy1P7yBBxNIljTuvYPsjoqiZb1yVpPK9q7/NSFHypvsxl7Wb6XFcoqivnkCkKM9NfuQKOnt4mortPPXzz7Gl9gHh1korNZhNp+Cx40gAoug49jraDAIdIwBRtGMdAnNAAARAAARAAARAAARAAATaI1BJFC1Eyp2zMoK0SqSo1ooif7hrs9BYPW2KooWRZRvb6waUDAIQReEDIAACAycAUXTgXdBXA5488VJf60NlIAACvRHYue263grA1SAAAiAAAiAAAiaBKqIoF0DtKMyaomhmhB3BKTe7dEV79mv5fMk/bAEWDgQC7RCAKNoOV5QKAiBQgQBE0QqwRuBUiKIj0IlowlgRgCg6Vt2NxoIACIAACPSDQFVRdDfR0sk76XpuW75DvB7tWSGnqFG3tnyei6LBenrfaMm7xN/OKerl04/OQR3jRACi6Dj1NtoKAh0lAFG0ox0Ds0AABEAABEAABEAABEAABJonUEUUZbUXS8q5KTyX6A10Is/R6chFb4mM5vVERc5OM6douB4WY3r8fto4d55o5kN0aT+xPKEyynQtt8vMXUqTO7Qco73Y2Dx+lAgCigBEUfgCCIDAwAlAFB14F8AAEAABEAABEAABEAABEAABEAABEBgrAhBFx6q70VgQ6CYBiKLd7BdYBQIgAAIgAAIgAAIgAAIgAAIgAAKjSgCi6Kj27BC06/zKX9H6tf9wCCyFiW0TgCjaNmGUDwIgAAIgAAIgAAIgAAIgAAIgAAIgoBMYIVH0PD3y8Yt0sNS/P03Pfvwf0zvQ7+kEvvMDuuwYRbmd/8Zpuuprr9P9u95Od789vXiiv6KnPvVDeua6n6PPv5OLolnfUeVyQnXyMv+SLv/wJrpV5Ddp7qPa7SuxOg9XSe3Z3xyJ5kqCKNocy0GVtLKyQmvXNjzYZGPaLHtQvEalXvTNqPRk8+2AbzTPFCWmE4D/pbPCmd0nEPPn2PHutxAWggAIgMDgCIycKGoLay8c+w7dvPIP6NUPv5XWD47zcNWcJIpmQuaptW+gp+nvV+TbD1G0T8hXXqM7PvX/0i2Ni68QRfvUgwOv5tShrbR7XjdjkmYXDtP2dvTFFtq7Qsf3TdPi1AIdbtzoNsuWKE4doq1sl82jJ/fT5qboGGWeokNbj9CmBvtU+AwdpZP7NYtFnfM0OWv2w8rxfTS9OEULh7dT2KW4nQIE6cX6kTTZN1XrrtpRzfdBVQv4+aIv5pa8l84I9m2zqGN5VZts34hd343+qUOmH9fUH+9ZP+QuN2PNGcL4rG/0W5A9h/SjjVkdMT9JtaTJuSm1zqrn1fX5utdVtQ/npxNoym99Ncb8uep8m94ynAkCIAAC40Jg5EVRMgQ+LsadI7ru79Ger/0t6+M30OeEmJWJdHtWZLevVSJq9v2Zd8tISCGA/TVtlhGNImLwpUwQJBk1mZWgylVu5CufH3fbdON3sihMd3mWe0q7nta+LqIVpbi26+/TM8f+mgmYLvv0KFtm+7s5n0ikqOL64Z+iz5REQUfkZ94Pb6bXdNZvfxOt7qIsUvTd/4BOfc1nY1WGP0tnPqUiRVtiwFEGRdGQzarvXX7Hj5miqBmdavvX8E9X4xkpKl9G7RdVKW5lAskw9G3sgb2XNrRZtrSrdVG0l/a7r3UJnVw4WaQZJm5MaWJpFX5VX+yqlB1jULXuWHn28Q4KCSvHad/0Ik2VxPK2WVRlx8+vahNe0utQ9l1Td7ybYqpjvAofnKMJ417juS812SBvWVX9zEusxR/q+gIClQwVgab8tq4/Y74dKneBsSAAAp0kMPKiKI8Ufe46tbxbilSkR47K79ZycS6LJdWjS4XY+X/8bHaMCXt3fO3/Y6LqBrHsm5/3mX/EloCv/bG53LwkxOpLxZncpYmp6+VS8j26TXakZjBysyxACvu/o9IGKMGzSCNgRs+6ozYPUjjtQN72d5K1FF4JetZy+CCTNBv3ePrIydAQFWPly6jXd///7b1/kB5Het/34HRnlRRaEXVrc6HEqhXLgihbDOEIirmQnELKvBWcM+IDUylilT9YiK5wPvog0wZdPsQlrpaOdZcKIdOGROpgKchVSl4g5ZBQkLMh+BxBto9LSVAODJzoDk7Rmyg5LJy9pSUxki4+Epmen909Pd0z7zuz78w7H/yFfWem++nP093v+37fp58nPc6fi8w1Ui9UiqL+eZXbXDkmTRTdsdIZ1Irk7eV+U2nUGEVRZ/RPSsj8Eqw+8K6LrCzJ+rqK58kiSa0ooOU1LRrQ8SHdFb14cUWun1yXJHZt1YiWNKPaqqJXqyKRfLaVp4G7r4q20y/yerxdISCn4pcxLtt2PTIquramuGqRot72q3zha7MQ5JY3HZGCuSjegFls4x05lUe3pnatnZI7SmjLX7fFwBpzZm1NtiIgrjlReG5Cv+tsXfPV6Fv3Wx2/hsamR+uGWFf7MwqrK0XpxvP3zikzcje0BYdE0UoWXewHhfCZRAza6yLdTypt0gfrmhuSRCGH/JsKxPX2nszmyK+V+9gkrKJ2K+ep6tM/d3y21x+XNXkmWe9SFt3L7ysVEf7xe8VW5YkF/zhCayu0TrVo9cwP6R5Zj9+Ee5MxhVN28XtDGkOrbFi5HkfjJ2+XWtSt5z3DxXx9ST2r1kS6J2W+qtVfB+8n8bROBPJ43zf25tCcD+/Nk8+XadoOfQayI/cDJ3SCnzvs/c38POXfN3y2Pi1b3mjvSfbbkE9Db15chwAEIDB/BOZOFC3nFBU5noldpVyW6oOAiv78uvx5I++oJjRKJEh9/v15NOjG//WBKG/pN0ci6TcVUaTqnqocnE4BS49AtUXJyKZpRS/jeV/UZpRr1dVXqH9LCEyiGD+g5SAN9Fknp6huQ8hHjzgYOkRRI7WC3r76f+rjLMVCeUwVi79KFA3ZvBCYd494RNH524dkfKJok8i19EOv6KJn+lr85SoJJ41F1q3sntAXgkz0KT64J19clhJh1I6e9EZT2lEKIdusCeztKxwBkaQfyMZRHpfJxd3eRi4Il7mZ7Vf7okgfYNtQ4WtDFCtHcfmPvSf33zmVRhOrtiJhd+38smzar+fiaaiPwJwo7Ttuv+tpFMwx6GxDfnDP58JP9vXQnNN9UOfek7KVpSHIvwync6y0Fixf1N2fA6JocKwd7AeVY86PWBf7hbmu7EFP4t9UILprpbPw7j2hOTvt3tlwjvv2skZ7qptns/Ue8Enl/AtM4Eb7dSo85ek76u1BcQqP/VYUayN+U74nWWJs9OaaiKGZEGqwC71naNfVmOJ9WqUy0fakWBSNBMms/WB/jnQsU72f+Pbmevtl5X411XwJvJ972w58Bmo0n+r5WGdgfJ7KfkiZ+PNaed2Yq7Tpfhtah3XfxLgPAhCAwPwQmDtR1M4pmohbYhyTz4/DKz86BDGzENDvRUe7f1d+IBJN5dId+c2D0TH0qL2f+MQfkI309e/Poj3T4/d6oR1fUZ5ErE0iLQ2bPO1VTz270JQZKVolCH6HEbWatu4U9IqezUhX9botgrYsigZ95GKoHz/32xMzyKKBs2GGhOHsvipRNGSzii62hNjyvMuO/5vH8Nsp5NSvTWx0omgp8sfnD8cHYufz+gf3eqKomT9Se0aa5Nm07AvaFhBFjcuhLwOxGqzlBG34RShRk/05RY3rDntczwdzilrtOG3wi21KlLpwIM0fGj1/euvpOKer+jK2Hglm2f/zCMZgHw523mPTDcfgnVMTzFd9PME5ZwsQepRtPAmKfKrKzgsHjBys5hdcy9ZGa1mb3KFIUf1Ic2gO1hq/lS9Wb1P9v8mYg+sm/GNGed1WiKLet6rQnJ1g7/TN09Aaavxs/ffhxus9bzoVtVQIoB4BGNr3qkzzPTcRH32fy/x5UeSk9sNEcL7Zxk75nlRKK2DPM9e802xwCW6RMHwxijG/vpKlxSmLokUaA19/rh/ZGu7Fdloen0/b2FuqcnaH5osrv7K9b1XmA5/gs0D95Rj+3KG/p8QCv+c9JzTOVFStztvecL8Ncm8CgnshAAEIzAeBuRdFTcHOyhGqfBgSr2LRMspDemIxEkW/Kn/kE98sX1BiqMqlGUWH/oRVwCk5uq4aTvI+xrlB07yj7kJPDpu0uWW3V66kXoiheURsg0jR5qKoLb5qxua5WBFFg/OqkShaMA7Ph2FuTIiikd9Kx7PMY/J5lFD2BdESMbLjWckH57vlojmNhDoxCnT485s6vpB5bbPL/Whf2qOxmX1ViaJZBEk2381IUUPs1ca931V0yPOlryg+krVfFiqdEZ1Gm+UvsfYzvgI8lUVP1LiiL9oqUjjOJ5p92c6jRo/JXe31cB9qztgRSD5R2rwWan8tkmqrCz5NKYo6RL3yetBEN8/8jO20j8JbXyL11BcTHZ1X03ZKUbTN/SBeF94xh/wTEKVc4nrlfuTbD+x+QgJRso81YeWbp6E5HgUAevbNJuNyvI83XO/OTwK1BSXf54jqcYT4xGwrCo0l+1zyvpWncDDy7TbhN+V7Umlt2vOsWowvv2fEiz2ZF1qkYPJDjHV8Ph+vr7/230+8pxJq7a2eH1ysdBP6+3tovoQ/x/jmRGjPajKfsvXg+9zhee9c+mzpR6dmn9dCPw43E0Xj/d67DgdT5XOYX3iwGgIQ6CUBRNHQMedHkhygG1GF9du3lAj6b8oX0mJNn5MPxrlFy/+049x2vtHSzX5RNLnddTw8bcgl6jYQRRsfn6+KoIxf/9dpRG7LomjQRy6G9SNFYwZ9Pj5f+nzimQ+93GbCRo1OFNW/ELk+fzqOwjX5Yh/+MhESEwqjkuPjyof+vKJ5FEPwS1T1B+5yX1XHwlTQUxElWVSP938RCouixZced/stiKKlKCT7iGl4vcR35MJrlBf2kJ1HVP2tcpHFZzUlCiBNKp97q9DXnxOJhQ5R1NO+v//QF9gaUT/BHwnaE0UL9km+N2Nt1nQfoqgd4V0+Ehzee0JztgNR1LuGCuf7bA+PyzGJGq539zTU9q84es1V6CtZ2zs7C7IQ0EbsccQ5kyfeA1S//ojtbExhfnspiobeM4px6cerWxNFW3g/6VYUrV4TofniLPBWEdVanhOh95R6azW5K+TjwD7UR1G05j5W9+2M+yAAAQgMncB/8Df+fudD2Le7u3u/815KR7iTHl1FjZxH1SsL3kSNxILf1/LcpL8WHaP/mZ335NGsKr0tFBpHqh3FnQwBsSJ6Vc9R6qtw7uxbVXDPKpTXEyiLIkblokS67+JIRSmKUhXXdKEuOc5etJkd/86O9LuLO1Xm/MzSCQQKLZl+bSCKVuQ4DRWbisc+i0JL3or33a+0LnoYnyia5kSMDtRlOUENriFRdNojbc5j0b4jgfUjBgvBKMpNmg8qcNzQHLxWOTgRNbyCa5vH512CruPockmgto/whaLgjIgh9Z2rSbqCDJbySSR6nopE0QtZnrr0K5yKED0QFUy6rr0e7KM6+slMs6D3b/mm8ihjaIyhL7CB67XWgx6VNc3x+XjjTyIQV1RRKrutmjtkm5GitcY/kOPzJSHOt/eE5mz5R4zg/tTqEfgG+2Zw2rSx3nVeHtscQlu1eVo7SvyZeA9QPdS0L/nw5akwb10Lrg9rdE0iRR3pNuz9PEtpoiJls9Qm7YiirgjU0F7r8GSXx+dL3TWYL8EIc7tx3e+h0zK+Z61NKPi5ILAPDeL4fHAD4oYJCbz9dlR4mH8QgEDrBNrWDuZOFC0XWtIriFdFZZo5GyU/Bp75zxQWXUV4imPNyTNm3ker/VywVHe6bfK3Z84r8141XnXEP6v+HhJFCxs+GudEjcTUJz4gH43ypv6iUXxKfQZVxYF+Tz4cpQUoH+NPBei84JJ+zD5qMypM9blLRUGrPNfqI0pglShvq69avW1j9LfhoykjRWOclr2Kwa2kwJY77UHqAy+T0LzyXddFXZEm86H1XWcPGmx7Y9sDk1voIo0+sCu95sfoPcfng4n77S9L2VGxmgWJ7C9JlQKOwmB/OS1/UfMWZfH25Yj40b90l1iFxDXbtiwCpKKIzkS+sNrUooKT6vNpMStjBqV26cVzYi7VFaDV43Gewa1lkUicUzlEs3/xl/BIEDVfD/Vh220XM7KnfIXfK8dg+sY8dh7yW+h6aM7pkTyhe6uik81qwvnRT70KdZNdoU1RdOr9IDTmEP/Q3Ag9r/nHLrTk3XtCc9YhigZZ+eZpYA35bG80LvdEmmS9e08YpPtbVGZe2z9SplXzusZ+rYS/a3ExoXiT0vaxentQ/iOM/mwjflO+JzUVRX3vSXERpeyHE30f0v6fVZ9veHy+vfeTGnN+0iJBU82XwL5Rp+3cbuszUJPPOM57o8JY+emZevuQnj7BVQCyuG5/XvP9AOD6DBbab0PrsMkbGfdCAAIQmA8CcySKzodDGEVPCDhzzfbEtjk0Y5yiaOJIV14tV17N8hHd7INzOiFscVU78hUffb8YRRSe1L+cRd/kVldlYyPNgmY9XxxHS9r35RUtC0Qh28xJ7OvLbtu8VwlV6vh4FgUX+jJQfIFIUmpFXNaWZD0KuLx4M4ls9bfvEllCbWZfftdE1qO8cnG/5r/kqL6Zj7A6XYH2bPxlLTqUqRflSSZVXM24KNyRPWP5xUiJkNoZzxP1hU/h0cQNx74T9LudcsHIm6uLjCG/ha7bPrBt18WI0L3qevYlV5sj183iS1WMjYI4Dmb5S62KohOMydgPQmOuw98crDk3pFGO4/p7T2pX5T5WZ7065nnlPHVwtua4z/bQtbxwWtW8mXa9O9ezPteTjivzGKd2+f3j22NC/MrzTBePVI7kJJVL8q+z96Qmomj0puF7z1i5HtmsnQgp8hGrNTFNTtGW30+azHljHoX3hsnny7RtW/u4tefV32dCnwvqvHeGPhP5bQ39CNdsvw2tQ98bF9cgAAEIzCcBRNH59CujakLASGegHpy/nJ1NcMzi3jGLorPg7czVNRtD6BUC/SfgOj7pPJLb/6HUttCZG7j203t0o0M02aOeW+8mmk/nNpfljBbx3XofNAgBCEAAAhCAAAQgUCKAKMqkgEBEID/On9I4/sS3VxTRAlcXBBBFu6Dqa3OOxIS9Rkd/802glLbAfXQxyxOopy0YLJiaY+7f+OZnH9u5ek42l8/ERdH4BwEIQAACEIAABCCwdwQQRfeONT1BAAIVBBBF93pqzI+YsNfk6G/+CdgpLYzjxNkx00BqgaFR8o65t4NhH+utazAMAhCAAAQgAAEIDIQAouhAHIWZEJhnAoii8+xdxgYBCEAAAhCAAAQgAAEIQAACEOgfAUTR/vkEiyAwOgKIoqNzOQOGAAQgAAEIQAACEIAABCAAAQjMlMATn/7Fzvvft7u7e7/zXugAAhAYLAFE0cG6DsMhAAEIQAACEIAABCAAAQhAAAKDJIAoOki3YTQE5osAouh8+ZPRQAACEIAABCAAAQhAAAIQgAAE+k4AUbTvHsI+CIyAAKLoCJzMECEAAQhAAAIQgAAEIAABCEAAAj0igCjaI2dgCgTGSgBRdKyeZ9wQgAAEIAABCEAAAhAYH4E3zn1Mljf0cT8kG9dekBML2Wu35NOHXpUl47XxcWLEEOiaAKJo14RpHwIQCBJAFA0i4gYIQAACEIAABCAAAQhAYPAElNj5ipxd/bjcP3OwGM3tl2XfyTflUxc/I598VL2MKDp4VzOAQRAYpCj69ttvDwIuRkJgXgm0LWK23d68cm8yrp2dHVlYyH9qbvKo896225vWoL7ZM+14hvJ8U+5N7x8KhyHYCfsheCmxEV+1y2DeeTK+4axtLIWAi0AcISqWIJreuH31edl//bDcPX9UFkui6LZcOr0mq5vpzcvH0/uSv+Nn1++lF82oU9812bkmJ46+Jpc1YwthVvX5ssjKoqyuvxnd8ZC88JF78vw3mfbH7d950hR5cT8EBkJgkKLoQNhiJgQgUJMAomhNULVu25Grp4/K9ZVrcv5YG6JoC+3dPieHTibng5bXprWrBXtyjrfl3KGTIhdvypn4F/mm/9TzF+TAtfMyHeq22mlqf5P7m3Jven8TW4Zwb2huNfF5qC2bR5vsm/Zt29JknD6/ttVOzbkT71lqazgjE20NJQx6e/pY2vBVEzZN7q3JqvZtet9tM8iMaINn7QHN4Mahjq/uvBvq+GYwFehywASaRH/q96aC6FIhRsbi6lYqjMZRpiKbN5+RxxUd/W/ftVh4fSV6w8uiU0WSY/2PpW2l/YomwNrtSXLP1qmijQE7CNNHSABRdIROZ8gQ6BsBRNE2PdL2l4rp27t97pCclItyczLl0YIzvT1Fg9MKPm35re4Xxrb6m6Sdptyb3j+JTX1+ps251bStNtk37bsrn+zxGulUFNUZtemrOuz3mKNhUlXfbTJos606PPf6Hsa318TpDwKtE4ijMt+SZzPx0tuBJoqK6zlN0BRLFNXbLYmYgVEZ9yeC55WVdbl0bDF90BJSG42pdaI0CIGpCfyZ//IfTN1GqIF9u7u790M3cR0CEBgvgVGKojtX5fTRdYlPwCyvybXzx6SI60y++Kznx2P06+kXy4srcv1k+nx0CGctjla0nlvNhMi227PnanX7sSCaJ5FfdUde6SzSpled0ZuTjC9qsJJ1KvisRb9ur9sslSE+1tr1LFLU51PvGH1ChRrzenRsaUnW1xXICl8bc8hlt83eNyfsPr9P/tz3/br8wq/nzgkI3BP6qbQFTjpvk4Z2rp6Wo8UiStdI5jcrQtgQwSZhbhtfc27lUcbJ/Wk8taytKX9nkYqhtvS+J2Q/6DVirfHSHhJax8WccPN3vTf75maovWy9r4msa/t8rf3aNTdPyZ2jWsT6xHuNw+74feaOnIojZh0CuS0e1+67msHF6Cc0+0e0eC3fObUH+05o75xgb4iZXJeVeE2nb4bK1yvX8xMUkvs+3rkq3v8nXNult+suPnvU2XOLOeremycZX421XbG3uX6s9c4z39xuzcd1PneE9pfxfpcYzMhdAmLp+Hp29F0TRe9GoueFh43j8tGBeU2wFONofXH8XZExj92b1zJyaZ7THKQZKWpHgeopADg6P5jZh6EVBBBFmRoQgMDMCYxPFNW/XNqRH+kXg6UisjL+8L6VCaOZeFKIXOZ1d3v6cfr4g//1lVSIbdpe6RtW8gWu0t5IWvRGipa/aCdCaoWAmn5hLMZTjpxxjS85Im/fGxp7nevZFz2fT0NjDImiEV/RhfF6Y96QgmHyJXQpFaVDcyy9HujTv3E0ndfueTXxvLXFGuPvkLhTb/zmPHOLoroPyuvYnDtbWWqJ/Mt35r/QPAyxqzdfhrtG6qwvJTjX3TPLvE3CIZ6hfUZf703XiWtu6u3VYVGV8qOO3b4fE5r07WFQitJN7Lpzqk6ak6Y8w+vWuXc69sbK98BsPWfCZ5ZOJvs7E9T0HzYr30+bvr+7x+de66H3hcA+FNxz03l310pNUfpBSk//E1prob3R877caJ4F5narPq43pur3i5l/pMeAIIHA8flYIH1dPhJXnG8iimZRnNnxd2WIXc3eda0QQ59aS6NBHZGipaPxubj7pGxxdD7odW7oNwFE0X77B+sgMAoCoxNFfUcz4w/XWWRO5n79A3k9QScXk5x96V8yG7ZX0l9C9oZEUccU9x5dtb4khcYnvtyAobHXuV7xRS+0cksiXV2hImo4NOZHHXbrUV77Qz4rfxHNopfq56q12gjOawvYJGPUn/HOoZBfHeMP2uMTH9JrVT5XIsGFA0a0uCnEhOwNiKIh2we/RkJ7SICfi49v/kzCs3K9N10nrrXp+1HF3i889zrGNd089PXtE4Ytfzn3jqoNtinPGuvWiJB18A/tbfF+uy5L+ekHez5qfzfdm0Nz0U6I2+Vnj+CeW+e9suH7u+u9btL3gUbzzJrbqSjajo9r7Ffe94vQhw+u94GAr9BSUvTIIYqGjs+XEmC7jr1no9euLb1ajkCtI4pmeURXjsut9brpAPpAHxsgUCaAKMqsgAAEZk5gbKKoN8JMfaC3PvCagtTdcnEgT6SFeUzNdHVS9KhZe6XJErR3IRApagq/+Ul7LarL7NP80hQa31oUY1lExdb4AtwoorD4Yr+8qUffVi2pLAIku65HAvpFUT1KKjTmxKd2exq3pc8G5pg4IrNcYoxv63B8ufXOa7MoWL0xho7AF0eTzXQMIZGxHJkWtscuahbqw5o79tHgRvPQL4qGbB/+GgntIX5f7Dci59O2PALJRDyN9gJRkt514lqbLqGz+V7jfF8q2e1bc3X8oEdHZ/8v7y366YJ6R+ezvqfbd/KUKUbxPL1NB//Qe+DyZnJ83kiVoe/P2vxUP1DU8H/241RoLtrFFvfis0eWsaS855r+dt/X7P099PnFuba17bL5PKtYV0a0r+rAXpNNfOz/TBaPyft+MfOP9BhQi0AanWlVjy+qwDuOzy80LLSki6vq6L1ehCl4TVWiz2yoLqKUV7RfNSvR10LATRDoEQFE0R45A1MgMFYCiKLGp/T2RdH8qLxrhoXEm4AYFvpCGJVlr3N8Ps6WmR0fbhAp6j/CnOaVrBx/aOx1ridf9PyiaPFFyj1GX6RXhUAX9OkciKLBMdYRaNJI5Vhtz/Kxhvw6CfNJBHdt7nQtinpY1kkDkBy3TcfYSLCt+8PBNGukzrPVc2UiUbQpzz0TReuwcP8AM70o2qRvX6RoNM9yXk9HxzLrHp1X83OEoqh3nzT3pW5F0aKvIpe4vueW5135PocoOsX7QEgUrT/PAnMbUXSsX1+mHncuKmotmfk+7aP2Zm5QsUTVpGp80ZjeVv1rKpfoYbmRV6T3VJZPc6Ee1CrXTw2FBiAwAwKIojOATpcQgIBJYGyiqPv4c8okdBSoT9EdAAAgAElEQVQvdFzM9aUw1gNUoYwORNGgvYHj8y5RtYEo6mWphhs80tcsR57ZnvbF3s6TpqMOjrGZKBocs6sgygTH580cflNGitaYJ8bs9PotdmwgYtqe67r99aKjjfEH7ZlcFD02k+Pzmr1DXyO11pdnnbdyfD7As+Xj8+batPYhO9Kwsm9rzgY5ND/WW7lfLgRE0fR97M6KKoJnp5PxfYLam+PzBv/Q3hYfia8ZKdrK8XkPny6Pz5e6tffcOilikkhcf/of483V/z4Q3LfTH8BC8yy0xzQRRYM+br7OzDQXfMOAwB4SoOr8HsKmqy4JIIp2SZe2IQCBWgRGJ4pago55PLBesYPqyC1bvErb0wtDxF8UttJq3CFxKSSGheytIYrqom1eZCaLMPGJW+rIcrPxmaxDY69z3VVoKY1QzaL/7C9mpTE2FEVrjjlUWKa6OFY5UnLqnKKZzZ6CXKanm/k1ftaXS85bzCTtazNLZ1A9fqPglbGOphBFF+w1lkUlmYWWqtf8yNdIrfVVI9VCPjdt/m6+1XPB3hNd/qw6Oh7aT11z0/PjzAR7TbEv2HbbtlnrppYf6h2fV8Tzo+FGZfbQR4qK97/a+07Z965Chq4fjPyFlmqKomkxwNDebBcanHRfavWzh9P/2bhDczS7r+3PL+Z7uCsVQ615Fprb0kD4Dvo49Lkj9H4RWiNch0B7BFSk67PyjFw6VhR5aq91WoLA3hFAFJ2S9b2d35aHFr5lylZ4vA8E8OXsvDA+UTT+xhcXX9iMsduV1rMvm6lPlvXK46EPzK4vk1Z7+THiWEkKRtyFvzT47A0XWiqO0GUsVuT6IUvE0KZn2R7f+HysQ2Ovc12LfvH41D/GpqJoLBnEETVZXrbiaLjm09VV2dhIz1EZc8jxvHHdJbyU55Ua04UDKi+tnU8zcVbQTyWb7D2oxhgrj3Xrx+aTdl15RRM6kQB/MZpzJ7OINPf4/cxt2xvOnXQd5vasLcn69az4Uqit8t4dZG/sAUNfI7av1X6q7yF1+OlzLZoPiv+6L8I+sOcY69Nuz1zvQV8F16bZ3uR7TXlfWI33EJ1DcYy4vG7q+MElilYIoKXiNck873bfSedK5d5Zc2/QfdYkijA+zuF/Pw3OF3ttl7bV7j57mHNP33N9c9Tcm5uNr8ba9n7WKva+okhSeT/N5t3J/Fiytcc0iQYO+rjGmLzvF277eRUCrRJIj81ftnOittoJjUFg7wh8+L/6xc4727e7u3u/8160Du790zvyPZ9/T54/8Yg8+4je8z156cd/S77jEwfkyQX9/27rfu3Sl+SHvqRde+RB2T3xUPrCb8urP/UV+dzBb5ef+8GORNEv/Qv5tksiv/jj3ynf3xbALtqc1DavLQnfj+7Yjb9Pfjb236Sdps/FfX8t/uP4Ew/Kh2+93a0vpzR33h8fpSg6705lfDMk4PhS1YU10ZfNc5vLcqZCFO2iy9G06czVO5rRM9C+EAgeP+7Q0KpiV53uO3u0d3aIjaYbEmhadb5h83tyO+8Xe4KZTiAAgfklMIeiqBI735bbC++T1+Sb5Dc+8Uei2mnZv/qiaCyISlkE/ehC9hqi6NTLooYo+n8+YQnbqZhZFrybWWP6dw982cy80d2NKDo6lzPgTgnszRf7navnZHP5jKCJTunM0jH8UMqKKfvjcQjUJTBDUVRFDKpj4eUK6l3uO3uzd9bFz33dE6iaZ933PGEPvF9MCI7HIAABCFQTmD9RNBPaPvF++Zmf+j35sBFVWFcUrYgizUW8D8pv6lGMWQTpzm/Kj/zU/xuJscW/QrxL2zzxTfK5S9k9dtRjIui+ED8eXXviA/LRz2uRot72lbC3LXJQPaMiILO2/W1mUbWJxYEozK7HZ8zTRKgsiaLRPbHNtzLBu2LcUu0LMwL4/XJ24evyqSwiNfVlIy7sMFMTQBSdGiENQEAjwBf7oU2H/MhoavjyWnVagqGNDXsHTGAWomh23DmYXqMLruydXVDtZZsznWfTEeH9Yjp+PA0BCEDAJjB3oqgSvH7m31ZH2sVxvL2uKJoe3c6jQl0Tx44uTMRH0Y7sJ+LbN6bH3zNxMvtbJL6+82+k0azu9l4Q8/nq9lObJWtP2Rxo047U9EZudj0+m3G1KCqxOJsJ3q5xh2xN2eeRwBanRlzYVNoggCjaBkXagAAEIAABCEAAAhCAAAQgAAEIQKAugfkSRQ2xLI0o/PwHtJycdUVRhU+PsIz+XNDFRpfg6EBuiGtloU706y5BMpT/07juOAIeajPUfmgWdTo+jyia+iYRiGsefbfG6j0+Py2XEDeulwggijIpIAABCEAAAhCAAAQgAAEIQAACENhLAnMliprHqgths4iubCKK6m7QBNK82FKVGGeJqZ5IT10U/Q7jSHjadyzyfl3+vFFoqar9sohY5hG1a7RpFjOql6ez6/Fl3JuJoq5j9iVhO/dFIFI0jbDNijzV47KXy3b++kIUnT+fMiIIQAACEIAABCAAAQhAAAIQgECfCcyRKGqLdRr2PMpzUlFUFynNY9tF9fmi/+NPpBXpG0RShkXRUPuTiKIFoyLPZlVe0VD//kjY8PjsZdLs+LwpioZsDYmiTbj0eXkPxzZE0eH4CkshAAEIQAACEIAABCAAAQhAAALzQGB+RNGqI8/x6/9afjYuuFRTFK08Pq0Lf448lJ9/v1ntvoEo+v11jrp723eIiKE2SzPYcxRdtdXl+CpsqVdoySrIFLS1viiamFXziP487AgzGgOi6IzA0y0EIAABCEAAAhCAAAQgAAEIQGCkBI6d+4edj3zf7u7u/a57MXNE6r3pgtbvRcWQfku+oySQ2ta5ivfYOUoDxXnySu1mFXi9UJKRUzQ7sp0Xd7IKM9kCZ6l9V2SlXTCqTptZJKzFJNh/IGdqaHx1RdHYjq9JcaS9hhhcYtWw0JKVq7bruTzG9hFFx+h1xgwBCEAAAhCAAAQgAIH5JPD221ERZv5BAAKtE2hbO5gPUTQgWsW5NeOCS98sX6gliiZ+K46Up360ii0l7b4nkuYZNe9XVeNVf1lF+pBoqPrQc3xGYuoTH5CPfl7yQlH+9quOmzdpUzSxsTx3ux6f2aOZ77S4Zh/vd4/bb6stimaCd5Uv/VxaX+UjbLDtjW2ECBkyBCAAAQhAAAIQgAAEIAABCEAAAg0IzIco2mDA3AoBCPSPAKJo/3wyrUXb93Zk8aGFaZsZ/PM7OzuysACHwTtywgHg/wnBNXwMzg2BjeR25sVwHd0n323vbMviwmJvYe6lfdP2Ne3zvXUChkEAAoMmgCg6aPdhPATmgwCi6F758V/Ip//i/yNL//m/Jyceivr8X96UfT/3u3HnTx37Vjl49XeKaxObtCOX/sY/lyt/8rvk0hNKDLT6nLjdHj54+5wcOily8eYZebRk3o5cPX1Urq9ck/PHEEVzPF5mPfTxxCaF/H9bziWTR86UJ0+jXm+fOyQn5aLc1BuKOW/I8po5/3aunpaj11fk2vljsiCJjeubaXerVhvxy4mdG5pFdpuNjJ3k5kbrrD2uialttzcJAGWGb6+ZsM25e0z56oIcuHZeji2E1l+TwbfZVpN+h3yv7oum47B5t70Gb8mnD70qS9dekBPBt+ZtuXR6Ta6srMulYy2Kordfln3R9r958xl5vCke437bviZja9rxtCxctr4SvQd+Rj455Xtg05FwPwQgAAGbAKIocwICEJg5AUTR2bjgjZ/dlGVZlPsf/c4WDbBF0Rab7ltTjcSavhk/I3tGI+6EhJT2vuibQmcq5UVC6XVZjcTMFU0sNW0yxVSHvTtX5fTRdVkyhNtUJHUKqB3NqUbrrD2uKcnWxOup6Ixm3UxFSXs4tP6a9NNmW036Heu9XYuiTbhOKwRW9NWZKNpkbE3vnZYFomhT4twPAQjsHQFE0b1jTU8QgEAFgTGKotuf/1XZf/XdlMg3yEYWvZlFVv7IH5QrP/ev5HJ8xzfL5t96TIsoSITH1X+ZPv6Hv1Xu/rXvieTN9N+935ATP5E+a1wrojaXrkaC6O3sAdX+t8gNPYq0so3oGf1a2sSnfmRZPvnvWHY9qgRXMaNTo+i0attT+4yx62xEqrnVWF6pyJMFxqknVnPBJ41subgi10+uS3LPsqzFUUdZ23rUXHRtbUnW112RolUReNbry2tpxF6V7YH7veNRz0bGrSgbVZyfGsspuXM0iqTyjtG2xWdDG8x87bvGcF6WN6Noxzy80faRp72Y13VZif2Wxj4qcW/lehxVGf8zxL5Jx14/AjOaRLIVTaJkvq3mUceu6M9Y/LxzyowIVY/F47ojp/KI5ZTbmvJ3NN78dS16S1IW2vx2RZE6I51jgW7LWhvavJnpOpNExDS4NpgjpaWYiqwVforgO9ZZEalYTFNrrXsZKSNCe03zdVMKWNdtKO1FLa2jRmvOIWgbYnBov8nm95rIuhkBfTGKpbajqSvXU2kO1BFFZ7xXN+IcbxpmlLjh/wnntMFNjxQN+U1/0LV3tr2m9WjK9P8XD8uVk6+ln7ceko04ijQR8VbzSPqPy/0zi9FrL0fvq4uyuv5mZHjFvcvH5e75o8VnMlH9vCJn46FGz6yp57NI0eSaETFpi6Y71+TE0dS+vG2XfdHnLSMK1rrHsMs3dnsRuPo6GN3ka19vo8rWaNxrx+XWus0+e7Zu+1WfoXgdAhCAQD0CiKL1OHEXBCDQIYHRiaLxsfXoA3EmdBp/K2FwO/rwXAihiRD4jen95UjM+Pqv/MFUGE2eF02krDrKbkaK6sfcQ21k7SeTIm7ndmav7/h8Kog+VESnxs/ey0Td8tiN615uoQla/sIdC08bmRCViRCWMLWViRnu6JUNTcgyLbDvT7/sLRVHlOP+8/Zt+8tfxE3RKjSetD/RxZjQGCezQWdgjinELMTEMQY7Ys74O8AsE4Ey4TM9Yp4LoZmwUHH81sW//thttmVfxO2vLyXCaCkyMBnbnVOu4/bWNTWO6Av32vll2dSfKYmnZTEiF0ENFqG1pV8PzcvQHAzNmdAcbdq+0pT1lAIN/ZSJS8Y6C83rEKMQg9De4Fr77nEl6Rsa7lVN1lEsvkeif601V0cUVakcqvZoz/H5RuspNMfC1/d8r27ikzS1wHrle5Fr/oTmnGt+ZakMQmsyxDP0fFPbbFFUiZWP5UfZ3zj3MVneykRNO7oxFelEFz3T15aUaKqEwugzkbeNTCDN+gyJovp1tz3F8X59bCG7bDtsu22/VLCoHHfo+VD/5cjU7avPy/7rhy3Bucn7E/dCAAIQcBNAFGVmQAACMycwelHU8IAuSGYXtNfEElTjWxKxcetYFK3pvK63U+QUrRRF77n68EwTQ6z0iKKiIlj/P3nWiHrVx+sYu962LYpOO3NLUUhWjkf9uuv4apNjvU5BynPU19m2TxiLYAQEQmd+RN8YgjYERIwQsyATR4TWNPbut4+D2/Zrf4srh6POPyTghKLLXL7XX7OuewVN5fpDcuFAmj80YnR66+k4l60SZ9YjwS77fznSVIvM0qPF2jyuvZfrzJUDNLSOU2HTLTiH/OTwc3BeOzaukI2h68YYQnPP3isse0L2N1lHTe59NLSm6lyvyinabD2ZRAI8g/tkwN+p78yo7NBYXT7TU1149rbYJ3pkuWpLv7/uvut7P7IjRT3vrSU87h8FjPzLjdaD3UFZFK2O0gyJkOrjl4rifEueNfKDakKmOPKHGpGgAVHUe9Tek1NUAnY9GhJjA6JmaNylPKE1js/rY3WOO2lj6xR5SKf9+MvzEICASQBRlBkBAQjMnMDoRFHrCHly9NwtXCavFkLjS/KWduzedN1Tx75L4ut51KjtWrPoUZUoeuS2HnlaNT2yqM7seo1IUSW2Xv0D5lF/bWyXnvgdLco1bdchuGZpA0xudadxFnWS3W9GilZ98drviiZrEnmnvsRdOGAdl6/+sp1EDeoH/YvxmYVuqsbj+sLa7It22Ia75XyL2pfVILMgE3FER2oiXoSkSH+QRvz5mC1vJsfn8yPj+hd3Uxh4eivE3z/2R51Chz5H7b6Tda4X59KP0AeP+iqWUQElVWxJPXd9JY0ozaNGj8ld/XXXcgkKDXXXWMGyKNC0R+ssIIrGc7LWusrGGvKTY44G53WWj8O9dkPrJjwG17oxfeeNjg3Z32AdnYkFuHpr7kynomjyw0F2hD64ngxcflE0vE/6/Z3tFaYo32yvTlJo1OSsfvDxvheV50/9MbrWTcOxlPZO//Ph9WBXU5peFDVEOSXeXXjYil4sBMCXIlG0FN1oCIp+cXLJGx3pEUXv+u26dGw7fGzfWAdWX4FxlwtTNRNF43Gv33O+6Ty11nLhqyZvbdwLAQjMJQFE0bl0K4OCwLAIjE8ULfyTHD1Xf2e5M13V2i1RtFL0THNudiqKFmKoEmHjCvN1I0WnFkV93EJzvhAgclGxQQRbSKgIVp8PCQ1Wwj//kV5TdHKPpyVRNK9U7lTRZiCKFnYk6Q/U30nOyDjXqM/eBsJBLIpOMfY2RNEiV+jTslV5dD7lkQv0UU7cQ3YeUfW3aiM+U6/lyLV9qs2Zkpil37sjOzsLsuCs3DzjdVZHFPX61WbShSiaCOpxpt+1IrpXpUJVqRNCe43zukPEc0e+JjeOURRttJ4cPJ35dUMs43ZCa2L6vXpPRNGJ180eiKKNbEMUTY7bD0AU5ah86IMt1yEAgZYIIIq2BJJmIACByQmMWRRNv6LGx9+T3J+OaMm4+FKax9N7PD5qzXvEvF6k6Anf8XnVvh3tWVcUnfb4fGmKNah07xIlG4ii5RyP6ruu64h1ZqQVXRQ6kmqrqqHjy8HxtPBFO2TDJEeV9TaDTALpAhJ5p4iuXPpsVADIVfgq9UkDUfSM8/i8PgFDX/RDR5hDx7KLsd1ZUcWY7OOu9mJQ/UWi56lIFL2gtM9jksenqQjRA1Eb17XXnb4NHKHNp7arKn16MTgvA9xCKRcce4AeXRtMERGc03YHIT855mhoXrsi9UJRuqHrDhHPJ4p6966Q/U2iP5vc23GkaLZX1FtPOtBJjs9rzwfXRAt7dZO9rebxeWP+TLRuzJyilcff93xNtyyKho6Rc3w+9XCzSNHHvWkDJv++wZMQgAAEXAQQRZkXEIDAzAmMThS1hcu4mvvvyEfiCvSBYkPZ0XvRKs7H7X0trWBv5uWMizBt/aGoCvx3Rn6uKYqmNiTFmtLo06wNp+2q0n0W6Tp9oaWs33hi+nKKGtwC09j+UpdXXs4qU9cTuYriFFn0T1H0w7SgYfGSii+GKh/ktUzgiseQVv2+awmypfG08EXbVURGt2FhWmbpUfhAwQ/vl3NHcaRKZqWK69XH57PiM5Vt1Rx7VXRZET1WVTQmmRD5sdWsUI1nmsd5RbeWo8rISQ7RQsOM8opGgqj5umN+2OJNOqeiMFytvXTeV9kz83VWc05WratS9Gt5nbuKiZkCZGBeBxnZz9s2pNcrx1DnxwSTk3mcPGB/YwGu5rHutOBTscdmqTLqpV6IEkdEEbhVOUWbr6diqYV+4Aj4Yy/26iY+KXFOUwtYRQWdc7rRutkjUTT4PmVvmi2LolkF9kChpdX8ul1gyC6IlFVcdxdiiosN3XkyLerkOT6/UK/QkrfqvYGum0JLoXyuq3pRq1go3ZaNay/ICedJhZl/nalpQDYH7NuLgl8igXlqPGrf+6os9ZaRI11E5Vhq4uQ2CLRAAFG0BYg0AQEITEdgdKJohKs4Np+wK/JjpqLmo98sZ2//bnLxD2sCaPxCWsX9X2bcM0Ey/TsWC5VQqf4VVezri6LRY5Vt2Lar9r9FbuQV71MR9eq7Io+qKvMSRbkWxZ1KthtjCxRa8nKzis04pmRx3FpdVF+01VHjrABESExJuKuotCQlYSSmri3JehScF1cLd/RXFrTMfJjR2Vkrx6jdiHV/ekw807v842lDFLXHnI7byMkZKqARYuZj4hZ3zHGbeUVNH1n2NhIOph+7X9BMBZyL0Rw8GVXnjk11zIdUmFyKq4Q7Jpn+Uiy2RbW57Xsr26gzH+28l9qR7wpzZrvOxJvSIUHoX1fmsEJ+qhIg/Wz9jOrsNb4x1BFFFYa0Mnw8YPvHHY/9TdZRo0hRZYc+36I9Nl4fWZR0aI82f+Rwrr+KtWAUKivNa5u1dkP+48CM9+omPokXQfN9d6J1E79XhPxW3khM37W9ppuIotHnmSy35aqqLr9YUegnEzLTsSzr1enVa/r1h2RjbVFWo88Om3lxJl0ki65fPCxXTmrFm+Jo1NfSz3S6cGbbF33eOqQLYj67mhZasvs6aI1LvYfZ4zZ9a7JUtr4SfYDSiiaVokMt+yVi01uxL/D+bFx2C4NvnPuYLG+5GM6TkBgaSxOO3AuB9ggMUhR9++232yNASxCAQGMCbYuYbbfXeEC9esBVfb5XBvbXmOiL4bnNZTlj5efsr8FYBoEAgUDVefhBAAINCLCeGsDiVghAoBsCFcKgIQo7xPu143Jr3SWO+yJFQ4K9Jcgbgr169uXolIkS8d+MUKSitOgifULoU7m4ndoSC/tVtkZiuDEWXezWx6Ja9tufC+2xFfMimncz62jVT2CQoigCCtMaArMl0PYPE6xp3Z+IopPO7p2r52Rz+YynkMykLfMcBGZDQEVMqSP8+nH42VhCrxAYPgHW0/B9yAggMHwC1ZGiN1ayyNmyKHpWiijhRAxcTKONq0TReikUbq2pwluLUTB4JnZm/aTP6ykM4mP9ZoRvHOG6YaZ78Nv6iujXzQhZfSx2yoY0WjkrwGVHFpOHdvhLY4YjQBSdIXy6hsBQCSCKduk5RNEu6dI2BAZBIDvaHEyxMIjRYCQEZkuA9TRb/vQOAQhoBKpyioo8lQmUwZyiujhZIYrGEZ1aGobYAu05VQTswsNy9/xRiSTR+J8ptpZFSacbSxGuVloEQ0gNpW3QxnJX5ZDV00zEFhYpLFxFzJhnEJiQwPGf/EcTPln/sX27u7v3698evpOosjAj7oBAlwQQRbukS9sQgAAEIAABCEAAAhCAwPwRcEeKJoKkpHlTQ8WTdMFyW8sla4mKluiZiYpXVtblpUhULIp2pZQNgVMTIEs5zW1hV48UtQs92bb6cskW9h/ZVDzuOd2fiMcSC6SrcVJ2/Qj//M0YRtQ9AUTR7hnTAwTmjgCi6HQuvXzj1nQN8HSJwFNHVNJ//kEAAhCAAAQgAAE3AT5/zcfMGPZnvqpiQzWiPxcy/81KFC3E0DyqtTIXapWtDUTR7Kh8YNomR/jVTeQVnY8VvvejQBTde+b0CIHBE0AUnc6FfCifjp/r6WF/QG6fBy1CAAIQgAAEIGAS4PPXfMyIYX/mm0QUDR1Jz6IztUjRlo7Pb53K8pxGc0cJoHb06Z4en/fN35rH/edjCTCKlgkgirYMlOYgMAYCiKJj8DJjhAAEIAABCEAAAhCAAATaI+A5Pp9HRvoLLVUXJyoXKlpd+rjcP5OcpjKfs0XELArULLRUEkX1PJ95caYsQtNuw+6zQU7RBUehp1iA3U5SDNg5R2NbXpePqGt5RG17XqOl+SaAKDrf/mV0EOiEAKJoJ1hpFAIQgAAEIAABCEAAAhCYWwJVhZaK6vJJQSQr+vPiYbly8jW5rLgsH9cKJPnyj6bCYpp303xONaTbEgmba4uyej0rvuTOKVocVVfPK5sPy428In0qeq4+Jmc33kw8WLK13vH5RNi07LeOx5u2kFd0bpfMHgwMUXQPINMFBOaNAKLovHmU8UAAAhCAAAQgAAEIQAACoyXgOh7fCEZVaoBGjXAzBPacAKLoniOnQwgMnwCi6PB9yAggAAEIQAACEIAABCAAgRES0I+ia1GZqjL9pWOLEwJBFJ0QHI/NmACiaAcO2N7ZlsWFSTeTDgyassl5G8+UOHg8IoAoyjSAAAQgAAEIQAACEIAABCAwTALbV5+X/ev3cuPzivITDwdRdGJ0PDhTAv/xS7/Uef/7dnd377fZy4MPPuhtLlvgn7qoVUuLn+h6ofqrnsV5L6RIdhybFP9K86bYm1A8hjzZspVPY9VqQxvbWY1MnY3NzsUhRtt7UMXNqFjX0izpos2WTJuXZhBFp/Nkv/aCqtxG5OaZzss8DQEIQAACEIAABCAAAQhAAAJ9JjCHomjyBf/W8kNRIuLDWhLi2YuiptCZTAsljtyIkhSfjWzNKsNlSYWz8HVTQHEIlWnlt4OGCJwKHU4BtejbFGlT8TWvUoco2ufFO0vbEEWno9+vvaDix6LSsZrpxszTEIAABCAAAQhAAAIQgAAEIACBPhGYP1E0ixK89rC8dPR1+ci1FySpXqaJomvH5dZ6Wr0trpr2jDyee8VXpc0hHuRRiU/K1uk1Wc2qu7nEyFi8fEuezftTfb0sshY9G9l6JH9dqyIn6hlzHK4oUmf+D6+ooVeq06ZkaDypABtXvkv/FRG5aZt6dTyrSpyzyt26FD7wtp/yWokq462rinZRlbzYv47KeVqb5tGA7Jk+LcPh2YIoOqXPercXWJUg4+HpP4pIsleV1l6gqqW+no3qk0X7+Z5pXfetW9b0lPOPxyEAAQhAAAIQgAAEIAABCEBA5k4UVVGVLx1QCYLVl/g1McXCTDwrhNDky/ViKsrZkZJJJOfy1vE04tQniiphNRRZmVzfOpUe61eCQSTevXT+oNywXzfEU32mWn3EooMt/taZ2eWxlp+yx1Mef3L8PuNZ5mvyc7d3NhemQ+2nNkvmD1u4UXlcLRvso/Qcra8zOYL3IIoGEQVu6NNeUJVWRLexeu2t5pHlvv3SXvvlvdL4sce3blnT004+nocABCAAAQhAAAIQgAAEIACBiMB8iaKWQGgKnsrfri//2mv77UhO+5lpRdFENEhE20jAi77cn9h6Mv6/svVZeSb///47T2rH6QvxL46q0iOqphL5rFyCFZFc3naNXI4AACAASURBVCp0Rv8BPi5bQ/Yb1x2ic6jNUPtsAxMRQBSdCJvxUH/2gjrH56vSduiR79Z+KSpfshYFro/euS41Ebbxs9P7gxYgAAEIQAACEIAABCAAAQhAYFwE5koULefps7/su46Ma1/2l16VfRcetvKQ6mLAdpyvVPTcnSHRzp5P6v6ogJLKHxrnE12xo0aPypb+ums+6n22JvppAml+9L8q8tUuzGJGilbxWTKKR6UDKx0jLoSVomhU1r4VXRfd6srNKEab5vHecvGtcS34tkaLKNoCyd7sBVWFlvRUE+W1FxeJ8+yXL0XCZlEszuRlV7vUryYF4pJI/+xovbluWdMtzD6agAAEIAABCEAAAhCAAAQgMHoCcySKVldQLiIreyCK5oLdYblxyM4jqv5WuUlVnlE9F6o9TzWBIo5urTo+vy3bO4uymOdUrTHfjWjbquPuInll+waRomFRtPChu/1JRNFizMlRf/U3eUVrzATvLYii0xKMnu/NXlB1fF4fYweiaPTj0N3zR0UlvfD9861b1nQL85AmIAABCEAAAhCAAAQgAAEIjJTA/IiiVRGTRrGh2R+fT4qXRKLnqcNy5YLKJ1qIAnHk6IGoCNR17XXnuPRxePKYOqvSpzO9MsLU07YrMqyBKPp4naPuduSZIxI3z8mqhhJqs7SwQ3lfR7oTNBw2omhDYM7be7IXONOK2AY7RFFPlHccLd7qEXjfumVNtzEbaQMCEIAABCAAAQhAAAIQgMDYCPwnf/t/6nzI+3Z3d++32cuDDz5Yai6OGJKPW3k41W3l4+9FYR+7MEi5+JCrUFBRWCQ7xmke7/bm4IwsinMJbj0UVXJOcohm/+K8opEgar5eI0IrFT8lPnaatZdGXeZH4d0ix6pRtCg9jm4VnsrHYwuQeWVpswp8KL1AwS9QFKnUvoNF6t9mbU5SmKrNGTz8thBF2/FhP/aCCSNFS2vPX5guPjKf50p2FG7Sf8C6a+Uj1SPYfdeaRMW340JagQAEIAABCEAAAhCAQIlA29+XQAwBCCQEXHrgNGzmQxQNVGAvCi6pI+uvytLFKErz5GtyWZGrKC6U5bIrX9eP6UdiYNxWUWwkz5VXKUZGfcZf/t+UUn7LyshOM4de2SY1kHL6gPwIumeGFMdP05ssHvZ4zPuVGKyYZnlWQ4WoVB/6WCJ+a4uyul4UY/G37xJFm7YpZe7TrKCRPtv2m3zbG9tg3NKLvWBSUdRee479NP9hQ92b/XiUecfa16y0FvbepO+Xvmu3zx2SCweuyfljKKSDWQcYCgEIQAACEIAABCAAAQhAYAYE5kMUnQE4uoTAmAkgio7Z+4wdAhCAAAQgAAEIQAACEIAABCAwfAKIosP3ISOAwJ4TQBTdc+R0CAEIQAACEIAABCAAAQhAAAIQgECLBBBFW4RJUxAYCwFE0bF4mnFCAAIQgAAEIAABCEAAAhCAAATmkwCi6Hz6lVFBoFMCiKKd4qVxCEAAAhCAAAQgAAEIQAACEIAABDomgCjaMWCah8A8EkAUnc6rl2/cmq4BnnYSeOrIQchAAAIQgAAEIAABCEAAAhCAAARqEUAUrYWJmyAAAZ0Aouh08wFRdDp+VU8jinbDlVYhAAEIQAACEIAABCAAAQjMI4GnfupG58Pat7u7e7/NXh588ME2m6MtCECgIQFE0YbAuB0CEIAABCAAAQhAAAIQgAAEIACBXhFAFO2VOzAGAsMggCg6DD9hJQQgAAEIQAACEIAABCAAAQhAAAJuAoiizAwIQKAxAUTRxsh4AAIQgAAEIAABCEAAAhCAwCgIbO9sy+LC4ijGyiCHTQBRdNj+w3oIzIQAouhMsNMpBCAAAQhAAAIQgAAEIDB4Arfk04dekbPaOJ5aW5dLx2YlIip7XpWlay/IiYUQ3MR2ufgZ+eSjrnu35dLpNbmyUjWe5PrqprufT1ntbl99Xvav3xP79eJpR3urH5f7ZyjAGvIk1xMCiKLMBAhAoDEBRNHGyHgAAhCAAAQgAAEIQAACEBg7gZ1rcuLoa3LQEP9SkXQQYl47omi1aKpPkKSvW8sPyWU5LHfPHxVDNk5ZiiUov3HuY7K88Zhs3nxGHh/7fGP8QQKDFEXbFmSClLgBAhAwCLRd7Kzt9nAXBCAAAQhAAAIQgAAEIACBfhHwRFHefln2ndyWjTxa04qAXD6uiYJpZOfFw3Ll5GuRYKj+FSJgLAqKGS0ZR1zeeTKKoFyMIjVfFllZlNX1N6PnHor6fFK2juqRonoka3R9Td0rqciYiqJrx+XWeta3akNFmVo2O0XeUCSp5rGYSdTvtYflpaOvy0eMSFZ/Oy4G/ZoLWNMXAoMURfsCDzsgAIF2CCCKtsORViAAAQhAAAIQgAAEIACBnhKIIxttcc9layouLhXCZizybWXCaCZaFkJocsx8MREuMzExj5RM2ts6pY68p22LQ2SNRcc0OjOLvkyjMS/nomu5b9O2kOgZul7wUO2+dEAdw5fykfzYrrfk2apo0ND1nk4RzNp7Aoiie8+cHiEAAYsAoihTAgIQgAAEIAABCEAAAhCYawIlsbJitE5BTz+27jrC7rlutOcSJbWconej6MwLDxtH1Q3BVRx9G+MKiZ7VOUWNvKqWgGzaEHFTfVp2mjSb5Emd61nH4AIEnv7pf9I5o327u7v3O++FDiAAgcESQBQdrOswHAIQgAAEIAABCEAAAhCoQ6CuKOoU/HSxcdtRGMkUI/Xj48XReVV8SI8azYwuBMQjm9kxe61QkWF3O6JoKKdobPN1PY+o1S+iaJ0Zxz01CCCK1oDELRCAQLcEEEW75UvrEIAABCAAAQhAAAIQgMCMCXiPz2/L9s6iLKrq7y2IopJHh0b5QvOj82r8QxBF9Zymls+y3Kqh4/Gh6zOeCnTfHwKIov3xBZZAYLQEEEVH63oGDgEIQAACEIAABCAAgZEQ8Bwt16vS73fly2xyfF4TP1dUQSQ996ZfFD2xR8fnvZGiVRG1RjEqB0t1PYouvX/moFBoaSRLqoVhIoq2AJEmIACB6Qggik7Hj6chAAEIQAACEIAABCAAgQEQSMVPyQoZxSankZF5tfbmhZbMYkcJhyQP5z0Rowp8QBRNK8gXoqVdWKn74/PVgqYlhDpYxs9uqNE/JBtGtfoBzA1MnAkBRNGZYKdTCEBAJ4AoynyAAAQgAAEIQAACEIAABMZBoHw83CgylEiaccX11c2USHZsPP4zFSZXH5OzG28mNxjX02f06NNHM7IhUbRo/2z8SCQuri3K6vWs+FJIFK0SY83+KyNFvSkGsrYXZTOvOl9duAlhdByradpRIopOS5DnIQCBqQkgik6NkAYgAAEIQAACEIAABCAAgVEQcFWfdwy8rbyawaJGPYV++5pc2n9UTqg8rfyDQAUBRFGmBgQgMHMCiKIzdwEGQAACEIAABCAAAQhAAAKDIFBPFFXH55+VZ+TSscX6ozLydqrHPHlQ67fKnRDoLQFE0d66BsMgMB4CiKLj8TUjhQAEIAABCEAAAhCAAASmIRAQRdNj85ddR+prdJvnIk3vLR/tr9EIt0BgIAROvvKFzi3dt7u7e7/zXugAAhAYLAFE0cG6DsMhAAEIQAACEIAABCAAAQhAAAKDJIAoOki3YTQE5osAouh8+ZPRQAACEIAABCAAAQhAAAIQgAAE+k4AUbTvHsI+CIyAAKLoCJzMECEAAQhAAAIQgAAEIAABCEAAAj0igCjaI2dgCgTGSgBRdKyeZ9wQgAAEIAABCEAAAhCAAAQgAIHZEEAUnQ13eoUABDQCiKJMBwhAAAIQgAAEIAABCEAAAhCAAAT2kgCi6F7Spi8IQMBJAFGUiQEBCEAAAhCAAAQgAAEIQAACEIDAXhJAFN1L2vQFAQggijIHIAABCEAAAhCAAAQgAAEIQAACEJg5AUTRmbsAAyAAASJFmQMQgAAEIAABCEAAAhCAAAQgAAEI7CWBkz/zS513t293d/d+573QAQQgMFgCiKLdu25nZ0cWFhYqOwpdD1k47fOh9odyHQ5D8RR2QqAbAuwB3XClVQhAAAJDI/D2228PzWTshcAgCLStHSCKDsLtGAmB+SbQ9sbWe1o7V+X00Tty6uYZebRzY3fk6umjcn3lmpw/5hJFQ9dDBtrP35Zzh06KXLwpZ1oY3O1zh+SkXJSbemO3z8mhkxuyvGaOaefqaTl6fUWunT8mC5LYtb6Z2r9qtRG/nNi6oQ3RbjM0+uL6tBxr9BSPW6Ftcd500WaNoXDLgAik601ZPPn6GNB4DVPVHnFBDlw7L87t07i34z1gKj80GcesfNWWjVO2Y+yJU7Y1K5T0CwEIQAACEIBAbQKIorVRcSMEINAVAUTRrsiqdkNf1EPXQ7Z1K4qaQmdiixJKr8tqJGauaGKpaYcppjrGGAvT67JkiLepSOoUUJtyCN0/wfUuBMwu2pxgaDzSXwLOHyb6a+4MLZt2L/WbPp0fxiTuTTlW9sQZriG6hgAEIAABCOw9AUTRvWdOjxCAgEVg3KJo+gXu4opcP7kuSWDjsqzlkUmu66tatKAjMjP/Uve0bHmjJauiKa3Xl9fS6Et76rqelyRSdG1NttZd41Ft1G1f3WpH1apn16P2T8mdo9dlJY+a1L4Ii3omuqZFd7miSJ3RszG7LY2/Oea4nTz8NPNTBcdUeM2CVVVLq7kIG/K7uluPZI36WluSCGnhe2/7KacV9YyKhc1s9bfpHp9rywrNy6r+A77Xx1Sad/5nfbbXHlfcfzR3YtZpDLESyVeux9HJ8T9dNPf4wCVixXbcOWVGPmd4Jx17U5sbrL94DHkotdp31J4STcLSvPL4prF91nzzznPzXhdz47XGa0btM3qkaNU4y3vAxSjG3Y5y9/rf45eyH+xo8dB6tITCENNJ52K8Zbv2yDofe3Qba+yPlTba7VgnF0qip29PbGhTYM9WfrxwoOrURh1G3AMBCEAAAhCAQNsEEEXbJkp7EIBAYwKIouoIdyF0xl+AtzIhMvvCVlxPvnQupeKYTxRVX5xD0Uv29fTL/VJx3Ny0x3avO1K0ejxle1zRoEUvyf13TqXH8dUXYaWJnl+WTfv1ypQEVp+ZSFPrSKw2XvvLtPF3OGI2ETYyP5b9anIOcS373Ww/9aPognagTe/4bL+H5mV1/+uVc0sfk3te6kK2MW98tjcZVya0ZMJndmQ5+9uYOwEflMQXay4bSMNjr+TWyOam6y+JzC7EvQn82sg+9zzT03GY89y6v0LwSp6fZM3ooliInXW9kf/D+64/UjS0Hv1CoWtvSpi1uA6DnwzKNobeF902NhFF6+yzmSge2rOT61tZWpdctNV/xAxC4AYIQAACEIAABPaYAKLoHgOnOwhAoEwAUdQXyeIQPdNolKov+pGKoeWebCiKOvOdumzI/BgWAw17nEcTfWJRIsrk0TXR86e3no7zoypRbD0S/bL/lyPwtOgtPepw0uOR3udCnCNepVx1Hr+7+grZHfJ7qM1Q+5UiXnbBJ+xF94TmlnhypobmTeNnK3biUloFe+771kLAx75cwj72IW777VQQHpudnMLrzxZFjSjrNu2rk4fYO0+tsYfmdGjNxHttKorddc1PnV1gL/T5P8Qw4lJHFDVzOessrEjRkvasjc3HbJp1GPzw00DMDM4BU8g0uOjPhvZE3f8LgR8gVVsXDhinKswfMIMAuAECEIAABCAAgRkQQBSdAXS6hAAETAKIoiFR1C70oX/5vlsubBT8oq/zd0Q3WV/s/HlJm4mi+42jleY8qCziosYTFVBSxZbifKIrdtToMbmrv+5aYKEvwrUWpSayRvcXR+HVw1WiqH40U91nRopWfVmPOeVFo1LjPMJJUSwqa78sdDkjco02feMrqSiOAjQ6AzEjfNXjDtFA57YWSdylMedD14/kuuZN0l+W2cDlG/c1a1ylKGJbTKr+kaLsA1PI8h2d9kZLB7idX9600kVU2/z0VohjuRibK1I0j9yu4dcm9lUXZ6taR+WFq9vrFhKr2nKJwwXL5c0Qu2QO6oKx3r/36HzIx9GPQGFRNPQ+YV93c3DuPa2sw9AmW18U9dmYpB2pJ4qG99mGbdmpMUKifAgJ1yEAAQhAAAIQ6JwAomjniOkAAhAIEUAUHZkoaot9oQmSC3dR3tVDdh5R9Xea53DNVyFaEzziyDoz52hhwo7s7CzIQlkbMqwscvyZeUULQaQQHHKxt0GkaL0v6yrtglYR3CGG6+JVWBQthlgeXw9E0Zrzxmd7cFyNRNGQjyNm+dxN8vsaYqKGdE9F0ZocM/NmK4rWYFyamlnUo9ov9L011FYNUdTLzvHDSE3/h34wUNHw7Ymifg5BUbTm/AmutdK+31CArLRjynaMH4oatoUoGno35zoEIAABCECgdwR+5MIvd27Tvt3d3fud90IHEIDAYAkgioZEUev63B2fD01dJTZEiURPRSLHBZVP9JhkmmUcOXogKup0XXvdGZ0TONqdmVA6Pu2zrRwZmYuirsivBqLoo6FjncH2HQJPqM3SUH0pAUJpHRz9h44It3UEPh6Hz3bPtSaiqLLXjqouMU45rKjCY3fkVF4YzII99fF5XeT3RLf6GFdM9aAoGvJr6UeIOtG3qTHBee4yOp2bcbE3jXmwLb8oesx5fF7v3zWvavo/xLDN4/NqHL552/j4fN09MvBLU4MIT+f+mJtRX8gM7rNNbeL4fOjNnOsQgAAEIACB3hFAFO2dSzAIAuMjgCgaFkVDhYuKIizZEWjzGLWz0rpTPEqfn7LQUmUOt6zCsl4AKP4SXl3xXZkZ5xXdWo6qXic5RAsNM8orGgmi5usVgqD+hTUVP6My81p7aQSVXl1cX462WGAIaI40BLFb0yrRedENswp8kFPuhyy6K/Wr05Z12cyrzLsEHtu3ddqsiqi1nk19VBQIq9N/erzcKiqWMTGPG6e2V80bW7DSfeO7Zus0TUVRr4+TyZNX466aV/FdpsjsHHvVmmxic1o4R+XivZb9uBBYf0FRNFvTrdhnvf8F57n7/dLJPNhWQBRdCMzB9Lq919bzf3jfDUeKhgr2VeRGDexNra3DkCbaRID0rhddFLW5ut8fi/dPe19rILCWfogp75Hj+3THiCEAAQhAAAL9J4Ao2n8fYSEE5p4AomhYFJXVVdnYSLMW6kWDNEEluRqJbhejiMqTRYRU6Et5+bqZW1JK/ZlT0nxeAjlOY5nIyP8Y2xyqBB8LGpE0HFdE1vqvjOysMwY7p552FL1i1RVHQpMbdHtsjua9SszUj/M6Ii0rogyTXJgRo7UlWY8CZjOh1d++S+Cx2YfatPOm6lBS+yvnZZ3+1bA0cS42LykaFA85z7+a9eufNz7f+K4Zrm4kMKaibp5M1PZx2nLd6OMmY9e5NbS56foLi6KONT2Vfebi88/zioVawbz5mrGjWv1z0LnX1vW/vS9aa6OOKFr9PmGOI8i0yVy09u/QOsyL5pVc10SA9O0V7kjkqvdHcz3Ye2JDm1KxNu9L7dnXi+JLRtHAuf9kxwAhAAEIQAACwyCAKDoMP2ElBOaawOhE0UbedB1TbtQAN0OgAwLMy9pQfVXHazfCjYMlsCf+H8h6jFic21yWM1q0/2D9WsdwZwGtOg9yDwQgAAEIQAACe0UAUXSvSNMPBCBQSQBR1Dc5BvJll/k9MgLMy7oOV9GD6ri6nvah7rPcN3wCe+P/YazHnavnZHP5jMylJlpKQ+HLazz8ec0IIAABCEAAAvNCAFF0XjzJOCAwYAKIooiiA56+IzV9GCLMTJ2THUEOpJ+YqY103h2BPfU/67E7R9ZvOU+fkD6ybOSsrt8Od0IAAhCAAAQgsHcEEEX3jjU9QQACFQQQRZkaEIAABCAAAQhAAAIQgAAEIAABCOwlAUTRvaRNXxCAgJMAoigTAwIQgAAEIAABCEAAAhCAAAQgAIG9JPCxv/NPOu9u3+7u7v3Oe6EDCEBgsAQQRQfrOgyHAAQgAAEIQAACEIAABCAAAQgMkgCi6CDdhtEQmC8CiKLz5U9GAwEIQAACEIAABCAAAQhAAAIQ6DsBRNG+ewj7IDACAoiiI3AyQ4QABCAAAQhAAAIQgAAEIAABCPSIAKJoj5yBKRAYKwFE0bF6nnFDAAIQgAAEIAABCEAAAhCAAARmQwBRdDbc6RUCENAIIIoyHSAAAQhAAAIQgAAEIAABCEAAAhDYSwKIontJm74gAAEnAURRJgYEIAABCEAAAhCAAAQg0HcC73796303EfsgAIEGBJ65uNng7slupfr8ZNx4CgKjIYAoOhpXM1AIQAACEIAABCAAAQgMlgCi6GBdh+EQcBJAFGViQAACMyeAKDpzF2AABCAAAQhAAAIQgAAEIBAggCjKFIHAfBH4xGd/pfMBESnaOWI6gMCwCSCKDtt/WA8BCEAAAhCAAAQgAIExEEAUHYOXGeOYCCCKjsnbjBUCPSWAKNpTx2AWBCAAAQhAAAIQgAAEIJATQBRlMkBgvgggis6XPxkNBAZJAFF0kG7DaAhAAAIQgAAEIAABCIyKAKLoqNzNYEdAAFF0BE5miBDoOwFE0b57CPsgAAEIQAACEIAABCAAAURR5gAE5osAouh8+ZPRQGCQBBBFB+k2jIYABCAAAQhAAAIQgMCoCCCKjsrdDHYEBBBFR+BkhgiBvhNAFO27h7APAhCAAAQgAAEIQAACEEAUZQ5AYL4IIIrOlz8ZDQQGSQBRdJBuw2gIQAACEIAABCAAAQiMikB9UfR/l7+5/mW5XEHn8T/9uLz0gx9Mr/rvFflW+dm1H5Dvley+7G8/+q/+08/Lh//R18TsSz3zVfncT70hf/2rvue/UX7sLyzJnZ+uHkPZLkd7H9wvn/vEvyvZSEc1WRjsIAggig7CTRgJgfkmgCg63/5ldBCAAAQgAAEIQAACEJgHAm2JoorF4x9alpcOf1v0v5Ao+qD813/9T8kf//qX5SdjoTX7+125XwlVEz4X/i35Bz/6J+TBd7O764miz//ow3Lnb/+GXKrsw7ar6kYlsD4hH16YhxnAGOaNwI/+t290PqR9u7u71Wu18+7pAAIQ6DsBRNG+ewj7IAABCEAAAhCAAAQgAIHmoug3yvM/elSO/aGC3c4/viZ/5h9+TSQXK/95GlWqRMZ/Xx51Yr4v7zURRXf+Z3n2p+/K0iMPyqUv/a48f/qH5MPfpouo++R93/ANsm+f6uyOnPsxJX7a/Ve9rhuo22WPdUeu/q0vyAs70f2PfI/86omH5T2UIRZRzwggivbMIZgDgTESQBQdo9cZMwQgAAEIQAACEIAABIZFYDJR9Ifkz0aCZC4IpoLlG0qEfCGKAH23bgRoFlEajhRNjs5LJMim0Z5eUbKq3br9ZfcpUdQe6xcjcfYrkoz1B+WPvfvesByOtXNPAFF07l3MACHQfwKIov33ERZCAAIQgAAEIAABCEBg7ATaEEWzXJ9xpOhf/D75tjwCtILud3+3vHHij0YX64qU6fH4fd8etX9IvvLz/4P8yJd8omRIFK1rl0MUVflLfzrKX7qTXPvwg74j/2OfXYx/FgQQRWdBnT4hAAGDAKIoEwICEIAABCAAAQhAAAIQ6DuB5qJo9YhO/PCfkzOPRMfP80jRinujKM9f++E/Ku++e0c7Zq9yjFYIjFkkavzcd8l7/+s/lj95+V/JiR/+j+QvfZfrmQlF0ZJdFaJoWtRJ9f+XD2gRs313NvaNggCi6CjczCAh0G8CiKL99g/WQQACEIAABCAAAQhAAAIirYiicYToIVF1h+6/93V57z1dlKzIKXr/vdqiaB6JajtMHaFfjfJ6lk6wh0RRT65Twy6fKJrkG/2zH1TjZSZBoD8EEEX74wssgcBoCSCKjtb1DBwCEIAABCAAAQhAAAKDIdBcFC2KD+UFliR6zSh8VPdYfJ37fJXlq47Q1xFFPZGp+bF+lyhqtv297xIpOpjJPhJDEUVH4miGCYE+E0AU7bN3sA0CEIAABCAAAQhAAAIQUAQmE0WL4kO7r39e/kNVeT4qPPRzP35Y/nhcjb2O2FnzvuzovBaNqp68/fO/IP/Zl6TiCH13oug/u/Q5+eiXIwPUUfv/NDrKX3Xkn+kFgRkRQBSdEXi6hQAECgKIoswGCEAAAhCAAAQgAAEIQKDvBKYVRSUvPBSNdOHb5e//hT8h35aLotWjf+qpD8tfeiQTL933Pf6nH5cfky9GVee/Jo9/6Afk/J/6YJSvNM0h+qUvyONRXlElTpaP0IdE0ensEhUZGx2dP7agUgBwdr7vc3xs9j3787/a+ZD37e7uxr9/8A8CEICAiwCiKPMCAhCAAAQgAAEIQAACEOg7gelF0WiEO1+UZ3/6K/JG9N/lDx2Wlw5/VX5y/cty2TN4VZTpL3/3l+TcWvV9yx/6XvnQF/+ZvBBXeo/ydy5ER9XfzaQYTfh84Qfljxni5OSiaNCuPGL1vtzn6Hzfp/co7UMUHaXbGTQE+kUAUbRf/sAaCEAAAhCAAAQgAAEIQKBMoL4oqp59n7zv/e+TfeIQBPd9g7zvG/ZF16JiS/eVeLkvvbeaelKUKWvTfd/9qPCR6nffPpcIWdhTPsZedc3fn7IiaNf9+0XEKpMKAj0jgCjaM4dgDgTGSABRtF9ef+Pcx2RZPi73zxwsDLv9suw7+aY8tbYul44t5q9vX31e9l8/LHfPH5VF2ZZLp9dkdTO9vGq1Eb98Sz596BU5qw3ZblOnMbktTZkmdsnFz8gnH23y7KTPNemDeyEAAQhAAAIQgAAE+kCgmSjaB4uxAQIQ8BFAFGV+QAACMyeAKDpzFxgGmEJnckmJkzfksUjMPKyJpYkIemUlEUpNAdO8Fjeyc01OHH1NDhrCYyqSOgVUkUltaU50UnFz0ueaW8gTEIAABCAAAQhAAAKzJYAoOlv+9A6BtgkgirZNlPYgAIHGBBBFGyPryudDRwAAGNhJREFU9oFYvHxLnr35jDwe96QEzpdF1p6UraOvy5H8dSUIvipL116QE6KeeV0+ov6/kJjniiLNBFRjAHEU6rZsaM/m1yexJe7filpdPp5Gs2rjWVmU1fU3oxceivpWY9MiRVMB93Iq1sZjWb+XmqXuz8aZiqJrx+XW+mtpLij9esiWlOHFw3LlZPb8Y7KZM045OvvudhrQOgQgAAEIQAACEICASQBRlBkBgfkigCg6X/5kNBAYJAFE0b65LREUt06lR8mVQLgu8tL5g3LDft0QT/VxWJGischoiqb1Rj2JLakgulQc34+jWLcyYTS9LrpQqkV87rciWmPRVgqh0vg7SwdQCJnOviptKT+fCLCLSX/evusR5C4IQAACEIAABCAAgXYIIIq2w5FWINAXAoiiffEEdkBgxAQQRdt3/s2bN+W5556LG37xxRfl0KFDjTpRwt5LB9L8oZEwd2LryfiIvBLsnpVn8v/vv/OkmXtUj9DUozNtca+BNY1tKUWXqs70Y+6Oo/359Y+LnHxFbum5U722O47P6/cHbXEdv9deE0uQbcCNWyEAAQhAAAIQgAAE2iWAKNouT1qDwKwJIIrO2gP0DwEICKJo+5PgyJEj8s4778QNP/DAA3Ljxo1mnShhLyqgpIotxflEV+yo0aOypb/ual0XB6cQRaWpLer+Cw9rx+WVcboQKmYkbGy7XgDKf/z9U46cqEaBJnvcXlu2ixQEadoBl61Z8Sqz72Yu5W4IQAACEIAABCAAgekIIIpOx4+nIdA3An/l797s3KR9u7u79zvvhQ4gAIHBEkAUbd91U4uieYTjYblxyM4jqv6OcnDGeUaLHKLlUWhH3+Mj6VXH57dle2dRFnNR0GqpqS1TiKKxuKmiM0tCZmJTfDR+Q/0vE04DkaJBW0Ki6GIOo9x3+/OGFiEAAQhAAAIQgAAEqgkgijI7IDBfBBBF58ufjAYCgySAKNq+26Y9Pp8XVzoVFQC6oPKJHpVMnosjRw9EhYWua687I0FDR9bTcTur0utM0kJPdW0JHlm38pTGXdW0Nb5XjzpVoqZWoEldbvP4/KP23HAd/W9//tAiBCAAAQhAAAIQgECZAKIoswIC80UAUXS+/MloIDBIAoii/XRbnMtz6yGRlSSHaPYvzisaCaLm6w6h0Y6STMVP0fN1ZsfW0yrvVSQmsWU1UGgpLyRVEkUzYXM7qTJ/18rraRSNCkSKZjlWGxRaMgo12WLzxAWr+jnHsAoCEIAABCAAAQgMiQCi6JC8ha0QCBNAFA0z4g4IQKBjAoiiHQOetPlYkHtTSnksKyM706rum2mHeqGl3AY9d2fy4lOGSFphbKu2hCJFExt0cVLlT02OzSf/CiYhUVTd7eOSPr/6mJzdeDNp3OJWHJu3+57UsTwHAQhAAAIQgAAEIDAJAUTRSajxDAT6SwBRtL++wTIIjIYAouhoXM1ASwRc1efBBAEIQAACEIAABCDQRwKIon30CjZBYHICiKKTs+NJCECgJQKIoi2BpJkBEkAUHaDTMBkCEIAABCAAgZESQBQdqeMZ9twSQBSdW9cyMAgMhwCi6HB8haVtE0AUbZso7UEAAhCAAAQgAIGuCPzyL/9yV03TLgQgMAMCv/B/fGPnve7b3d2933kvdAABCAyWAKLoYF2H4RCAAAQgAAEIQAACEBgNgc3NLHn+aIbMQCEw1wRefev9nY8PUbRzxHQAgWETQBTtl/8u37jVL4OwxkngqSMHIQMBCEAAAhCAAAQgsIcEvvjFL+5hb3QFAQh0TeDv/m9f77oLQRTtHDEdQGDYBBBF++U/RNF++aPKGkTRYfgJKyEAAQhAAAIQmB8CX/7yl+dnMIwEAhCQn735251TQBTtHDEdQGDYBBBFh+0/rIcABCAAAQhAAAIQgMAYCHzlK18ZwzAZIwRGQ+Bv/tL/3flYEUU7R0wHEBg2AUTRYfsP6yEAAQhAAAIQgAAEIDAGAr/1W781hmEyRgiMhsB/8T/e6XysiKKdI6YDCAybAKLosP2H9RCAAAQgAAEIQAACEBgDgd///d8fwzAZIwRGQ+DH/vvbnY8VUbRzxHQAgWETQBQdtv+wHgIQgAAEIAABCEAAAmMg8N57741hmIwRAqMh8Fc3fr3zsSKKdo6YDiAwbAKIosP236yt397ZlsWFxVmbQf8QgAAEIAABCEAAAhCAAAQgMCACf+Xnf61zaxFFO0dMBxAYNgFE0Z75b+eanDj6ljx78xl5vFPTbsmnD70icvEz8slHJ+loWy6dXpMrK+ty6Vj7ougb5z4myxu6XQ/JxrUX5MTCJLbyDAQgAAEIQAACEIAABCAAAQj0icBfvfQrnZuDKNo5YjqAwLAJIIr2zH+jF0UTsfbs6sfl/pmDhXNuvyz7Tr4pn5pYxO2ZnzEHAhCAAAQgAAEIQAACEIDAiAkgio7Y+QwdAn0hgCjaF0+kdhiiqBIIX5Wli4flysnX5HJ8ixUxGd+fXls+LnfPH5UkbtMRCRoLiyKbcRRqen3tuNxaz9p+LL2m25JdS15LRMkkSnR1M70vFzCt1w171LWXRVYWZXX9zfI40qbiCFGxBNH02vbV52X/9cPpGKva89lQh4nN22QS27B+L7WI6NWerR7MgQAEIAABCEAAAhCAAAQGQgBRdCCOwkwIzDMBRNGeebckikZRk1IIc7FouJWJn7rIZx9nryMAmm0ngt+iKZpqkZnJkfbMFru/VIxcKgRN09b0uujCrc0+FYFrHZN3tReyYUomhqgc2W7/3bOphDkQgAAEIAABCEAAAhCAAAT6SgBRtK+ewS4IjIgAomj7zr5586Y899xzccMvvviiHDp0qH4nDlHUyPupC3FeUa6eAGjmFA3kGTX6s0RR57F/n2jrQNIodYAjp2nQhimZiB5pW9+l3AkBCEAAAhCAAAQgAAEIQAACJgFEUWYEBCAwcwKIou274MiRI/LOO+/EDT/wwANy48aN+p00EEWXjOPkdhd1BMDoqLgRlekqnpTm+Mybr4gUVYLphYe14/vqAb09iY/cb53yFHZyiZp6eoDYhuzIetK20V7Qhu1ycalSSgEfk2QMWdoA8pvWn9bcCQEIQAACEIAABCAAAQhAQCeAKMp8gAAEZk4AUbR9F8yHKJoIiGcjPE+tpRXmfZGiQUGyhiga5zm1RUnNP7FA+rp8JBZyZyGKJtla1b8klYAu0rY/j2gRAhCAAAQgAAEIQAACEIDAvBJAFJ1XzzIuCAyIAKJo+86ai+Pz6qi4HfnZwvF5b6RoJjZWFFqSkCja9fH5R+254oqsbX8+0SIEIAABCEAAAhCAAAQgAIF5I4AoOm8eZTwQGCABRNGeOa3B8fm8gnxaDCkulHTnSbl/5mA0KLvoUFaVPTv+nh2LryjiZOcrzY+xm8fXr6ykUaSl/tJoyrwolCOy04k+tcuoXB/dWNG/KbKGCi11wSSLXO3ZPMIcCEAAAhCAAAQgAAEIQAACPSZw9r/7tc6t27e7u3u/817oAAIQGCwBRNGeua6RKKqLhWochcCZjErPBxqJmRcPy5WTb8mzN5+RRFCNjqrHr70ml9XtlhBZHBHP2j4sN6Ij9VlxpqRa/T2R1azifCa8pkyN9uqKosmzeduae8wcnlXt+WyowyQa3+pjcnbjzaRnLxMR8or2bP1gDgQgAAEIQAACEIAABCAwCAKIooNwE0ZCYL4JIIrOt38ZXRMCjuJUTR7nXghAAAIQgAAEIAABCEAAAhCoRQBRtBYmboIABLokgCjaJV3aHhYBRNFh+QtrIQABCEAAAhCAAAQgAIGhEkAUHarnsBsCc0QAUXSOnMlQpiSAKDolQB6HAAQgAAEIQAACEIAABCBQiwCiaC1M3AQBCHRJAFG0S7q0DQEIQAACEIAABCAAAQhAAAIQgIBNAFGUOQEBCMycAKLozF1gGHD5xq1+GYQ1tQg8deRgrfu4CQIQgAAEIAABCEAAAhCAAAREEEWZBRCAwMwJIIrO3AWIov1ywUTWIIpOhI2HIAABCEAAAhCAAAQgAIGREkAUHanjGTYE+kQAUbRP3sAWCEAAAhCAAAQgAAEIQGDsBLZ3tmVxYXE0GMY23tE4NjBQRFFmAgQgMHMCiKIzdwEGQAACEIAABCAAAQhAAAJdEti5JieOviXP3nxGHu+yH5m2cOe2XDq9JldW1uXSsbZE0aTN1U3HwJePy93zR6Wtnpqj7WK8za3gidkQQBSdDXd6hQAENAKIokwHCEAAAhCAAAQgAAEIQGCuCSCKytapz8gnH9W93AdBsg82zPXM7/XgEEV77R6Mg8A4CCCKjsPPjBICEIAABCAAAQhAAAKjJWCIoiqa81VZunhYrpx8TS7HUB6SjWsvyImFlFB8f3rNiKZ0RILefln2nRTZjKNQ0+trx+XWetb2Y+k1R9vpS5+6qARLK6Jz9eNy/4wq5mm9btijrr0ssrIoq+tvlscRt588XxZFo0vK9gsPa9Givr5c3KyxNbL1g3L6+74q5389hZCOd/vq87J//V76ouWX0U7g+Rw4ouh8+pVRQWBQBBBFB+UujIUABCAAAQhAAAIQgAAEmhIoiaKvyFkpBL03zn1Mlreyo+S68GlHMtYTRfW2E5Fv0RRNYxE0GUTc90Zmi91fKlIuZQJpen9ua3pdfMfg64qi5ajN2Pbrh1PRNBl79dgmsdXq0xCYU9E2F5ybOp37+04AUbTvHsI+CIyAAKJo35xc/rBRWJj9cmv/ItvGGKbNf1TfhuSDn3Z//it4nTbatDP9tVuPCqhjgnFPG2007pQHIAABCEAAAhCAAASaEHCIoqIJk3HEZCa+2cJc6bPfK1L5rDOnaODzq9GfJRI6j/37RFsXlCpRNGnn1lqav9Q5bv1Z1zi01/a78raGbA2Iok18zL2DI4AoOjiXYTAE5o8AomjffJqIbLeW78lBO++P+lC0/np0NmexgyTxbYqN1UxjQVSKX7rz40Dar99+j+yNnX2bFdgDAQhAAAIQgAAEIDAFgQai6JIRHWn3WSdSNDqab/zo7sqbmQVCZO1XRIqWjrer+/X2pPpofG66p9CSFpxgHls3x/1ULJxuJ2kHqsa29Kp1FL+OrRWRsWlRqCStwBR+59FeE0AU7bV7MA4C4yCAKNo3P6eRh2tRXqA7h9M8QomN6oPKfyOHo/xEeuVMT96f+MPf6/IR1VacYyj6pz74rLwe/RKu/R3nKqqR/6hRjiBX/p+KqEpXHqaqX+5DdjYec/HBzpe/qPqaPaameZhMTuRQ6tt6xB4IQAACEIAABOaCQG9EUSUsqiPoIonQGNV990WKtiiK6jlFzSP7xXeN4qi8y+uuz/KaqNmKKFr0W5wuI6/oXKxBxyAQRefVs4wLAgMigCjaN2dlHzaelK1I0DwSJ2yPJdHoV+BIwFt7WF46momigbw/WYL47Bfg+ANXJIZmf2cCYvxrb70cQVdW0g9vqUhbfHCqn89o1RsVWufXd08uo8ZjTkXRu3qC/GhwviNUJRE3E1ZDeZTKjI38VeRQ6ttixB4IQAACEIAABOaFQANR9PEuj8+LXdjI+txpRIFGgmnN4/POIkq579zH50vCqHfcqrF2js+btoaqz4euz8sEHec4/trfy6psdTf+fbu7u/e7a56WIQCBoRNAFG3fgzdv3pTnnnsubvjFF1+UQ4cONeik+AV26bMfkxsr6ZER9YHos4ty6entKPozFUVDeX/ivD6vycE86tL+IKP/HfiQoz7AlZKc6x+w6n5gsY4KGdUzKz5shSJJ9Q9ojcdcIYrqHgt+ME7bkFAepYDgG/wg2mAacSsEIAABCEAAAhCAQEGgiShqiX/xSZ47T5qV4PMf+e2c/w1/BM+r3GfRkJMVWppEFM1EzrN2lXu9aFP8+XRbNiqCKMwCVaEAAZc4G8gpagRxMKHnjQCi6Lx5lPFAYIAEEEXbd9qRI0fknXfeiRt+4IEH5MaNGw06KUTRI5vPy7PyTHysRn0Yi/+/fCsXReN8R+v3nG3Hx3Hie6Pj83neH/vIiy2KVucIeikSRb19HauTz8g2VRNI8w9jdSJFPbmMJh6zeezdzF/ku6YxVdGmFx5Oq3NmY9U/6CXHpaoT8/v6aTCFuBUCEIAABCAAAQhAwCTQSBSNHs3FStWMXeRU/5E/EjMvHpYrJ7OTXOlnw/i11+SyetwKAjCLjqq2D8sN7TNink7JFivTPJtme1VFlPThe+6xT5LZ6bJEP7qefk5ffUzObqSpuEoBDr5UUm477PHaRVnJKzq/ixlRdH59y8ggMBgCiKLtu6otUfSEijxcF3np/EG5cfplkbXomLsWjehPAp99mGtRFL1+2BL8an7YCiF2HOP3V/TsQhQtjPTlLypfa1MUrWdDCCfXIQABCEAAAhCAAAQg0D4BCp62z3TcLSKKjtv/jB4CvSCAKNq+G9o6Pn9iQf2aGomhp6Jfmi8ocfSoLOq/coeOW5eOm4QiRa0oRv3okPP4fENRtNLewDH+xsfnpxGCszH50gHY0Z8tHZ8vTcW6KQnan8O0CAEIQAACEIAABCAAAZMAoigzol0CiKLt8qQ1CEBgAgKIohNA6/QRU7jMjpPk1SmNoz+O4kZ63p84qrSJQGgWMHLmCKrMMVT/6M6q3kbEMhnjYnR0SBWVsnMRNczT1FgIrsgpqrdjF2EqRbY2K7RUGQVri8bkUOp0pdE4BCAAAQhAAAIQgEATAoiiTWhxb5gAomiYEXdAAAIdE0AU7Rhw4+ataE5bGCtVoLTy9uh5fyYRCD35jyL5MopcXZPVLJ+RkWOojiiawLDzBNl5lvKk7/HdDfM0TTLmNOeqL39R9TU7+taXRymUL7XMhhxKjRcQD0AAAhCAAAQgAAEIQAACAyCAKDoAJ2EiBOadAKLovHuY8UEAAhCAAAQgAAEIQAACEIAABPpFAFG0X/7AGgiMkgCi6CjdzqAhAAEIQAACEIAABCAAAQhAAAIzI/Djf++Lnfe9b3d3937nvdABBCAwWAKIooN1HYZDAAIQgAAEIAABCEAAAhCAAAQGSQBRdJBuw2gIzBcBRNH58iejgQAEIAABCEAAAhCAAAQgAAEI9J0AomjfPYR9EBgBAUTRfjn58o1b/TIIa3pB4KkjB3thB0ZAAAIQgAAEIAABCEAAAhBogwCiaBsUaQMCEJiKAKLoVPhafxhRtHWkc9EgouhcuJFBQAACEIAABCAAAQhAAAIpAURRpgIEIDBzAoiiM3cBBkAAAhCAAAQgAAEIQAACEIAABEZFAFF0VO5msBDoJwFE0X76BasgAAEIQAACEIAABCAAgeYE3n777eYP8QQEIBAk0LZ2gCgaRM4NEIBA1wTa3ti6tpf2IQABCEAAAhCAAAQgAAEIQAACEBg2AUTRYfsP6yEwFwQQRefCjQwCAhCAAAQgAAEIQAACEIAABCAwGAIvvPpm57bu293dvd95L3QAAQgMlgCi6GBdh+EQgAAEIAABCEAAAhCAAAQgAIFBEkAUHaTbMBoC80UAUbRf/ty++rzsX79XadSnLn5GPvno7G1+49zHZHlDs2P143L/zMGaht2STx96RaSVsai2XpWlay/IiYWa3Zdua6ONSfvmOQhAAAIQgAAEIAABCEAAAuMjgCg6Pp8zYgj0jgCiaO9cUhi0c01OHH1dPjKV4Nf++GJBVHQRdFsunV6T1aW6wmibomj746NFCEAAAhCAAAQgAAEIQAACEOiWAKJot3xpHQIQqEEAUbQGpFnd4hVFUyFyMzVu+bjcPX9UFjNb42dfk8ua7XmUadbu2qKsrqd5XFSk58rrsu+k9rcz8rMiqvL2y9GzIps3n5HHxSF6uq6vHZdb65mNj6XPRgY3ss+0x4y0fUg2NEG5+po9Jh/b9N6Lh+XKycz2uv3MaiLRLwQgAAEIQAACEIAABCAAgX4RQBTtlz+wBgKjJIAo2mO3V4qiiWh3ZWVdLh1LZNBY8Lt+OBVGy6Jkctw9FR4zwTQ78h4LlpEYmv1dR4z1RoXWE0XPSiGEJoLlYiKMNrJPEzTv6sJsBEUXYg1R1roWi7jZEfxy1GvMbisTnZOx6bYb17399HiuYRoEIAABCEAAAhCAAAQgAIE9JIAouoew6QoCEHATQBRtf2bcvHlTnnvuubjhF198UQ4dOjRZJ1XipC28JbJoLJRunarIOao/k4qOB/OcnraIGTrengmD6bDsKNW6kaJGTlGtz/1JlGs9+zyiqE7dySy7QWtDVN9vybNxxKt+PcuBGhB8vf1MNg14CgIQgAAEIAABCEAAAhCAwLwRQBSdN48yHggMkACiaPtOO3LkiLzzzjtxww888IDcuHFjsk4qRFFfMaan1oroUUnFybN573qkqJ6r1D4+HhJF9eFoAmlebKlOpKhdHEmLfl2+ZeVS9dnniPJMUwqYRanMI/HmNUtYvfCwmYogFZyTyNztcpEoQwj19TPZNOApCEAAAhCAAAQgAAEIQAAC80ZgL0TR/x/BIGz0l30FE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png;base64,iVBORw0KGgoAAAANSUhEUgAABUUAAAJwCAYAAACu8gBcAAAgAElEQVR4XuydB5xV1bX/F0yBgYGh96qIIFixY1ciij1EE6NR89RYotEkvpieZ8p7ie+faspToyZ2o8QWxYgVFQsKiCJNpEnvMMD0/157nd856+x77zTgSlnXD2/uPWefXX5733mffOe31mrR/er761q0IKqrI//C+5buTR3/F13nny1bSju+h3bcxn3ybfm670O6ohrXuMBdq3XPFLRsQTXuTWGB/ESbFjyOa8c/8cJb7rfW34tvpebJ9/nFY/uf0dwwFp7CvLkfPIN7RYUt/Xz0vKVPXqe04n4LC1pSdU0tcXu0rXbP8dxFj0STQvdgJFvclj/zWlgPvHiefJ3Hx1g8lWzj8jM8Ns+BXzym1zHqjudXy/Nx9zCCngOe4fn6ufCYPL6aP/fN/dTU1sZ7KTpEOkeHgdfKa/FnJOqP+8c6uBnmJXOM9p7PAA5UJEJyvvhsJOvD3H3/UX9+3GivsE6eB15oxz9xJtxS/Fz8OYrOqeyfnFmZs6wPfUG/aKjU+fJ9uT71uHJGpC+cY76Pc8X39Bx9e/W9kbFl3zFm/EC0V/o7qu/F/aqLmEu2ds25tua285rzmD1jCpgCpoApYAqYAqaAKWAKmAKmgClgCpgCpkCzFOjy9Ueb9VxTHmrBUBQAVEOjGEQFIInBDYMtbov3AscEPnnwqaAgAyaATw1/+H02IIrJC3wCuEsgG9/XANf3E80RwBMQrMhBNgAy/skQkl88X4Gt8gTDQR5LnpMZoK2ePyCmtG1BxQ5Sbq2qiaGavx/1CxAGqIhxuG8NNgEhuT++Ln2k1wutvH7RPOU5mayGloB1fI374iZ6LnytqtpBz2iuuu9Yex4H0DO6CB2kvayhwNFm/R5r52cBM4EDNUTU0FHmWBfDTn14GTprQBxCXm4LgBvDVQUbNX/F+xBmSh8yDmAvzw8QO9FEwC7+UOBhcnRuuK0/Z9EgGIO1577wWc/HA/poz6Fpar7RwBqo8qWAKafgO+bKZyTbOrW2TXlvULQpallbU8AUMAVMAVPAFDAFTAFTwBQwBUwBU8AU2FYF8gJFe17zQJ0GaYBhHhRFzlA4LAFB2e0IgIRFAjQC6HnYFbj68AyAI99nsMZgC8CL+xEXZOSIdP1kg7WhuICecCgCHgEYcnuGWDx2ZXWNA7cOmLpr/BkwEtAJwIo/A1JqOMX9wO3K4NVDwAhYcXuvk1+bA5A1dR6eAhgyJKt0QNG7S6NFYB4AnjGQxmJcO9FKxuXx+YX2mDd01doA3AECa1euXhNcmrwfCcRLXLC8H3wPz8cw0g0GiMhrYm35xbow1ATwxJwFEibQF4BZ1iCnIHS7ArBm7Hn0DBykcCtDe+6u2s0b5we66p8Yk+dX7fZKv7TbNHkfgehoL6C93w8Fg7GOEJKjPfqT58QlmoBdmQXmpv+ooMfDXOXspd2oBkXD02KfTQFTwBQwBUwBU8AUMAVMAVPAFDAFTAFTYFdRIC9QlJ2iMVxx7zi8nV/eFRe5KwWKZobDCwTSIfcJ8MKzErYsL+2s0w5NXAc40/MBkI1DmxU84rkyiAPM4rY6FBqfNWRkeBS7QD18FVcjQ0G4+mLnJc/ZQ1oBdTrUGprAbcoAEOOF4fvsnAVsBhjWABSQVbfT8BPAGbrAQcuf5ZnE2YlxdCh4CBn5GXE9yvN+7u69RoKik6QKwB7C9Rp+gbhtGMaONSG8HmtgoA6tuB9A0hAehv3pMTXg9X24PmOgqs6jdnZKu7SjUzuV41D3wGmKswMd4AgF2OX583qSM8taJCkQ0C/fB7eEkzneTwVFwz3Itr5s0FivxZyi4Qm1z6aAKWAKmAKmgClgCpgCpoApYAqYAqaAKbArKZAXKNrtqvvrkOczzgmqwCNgEqAO3HgMeBgWhqBT55sENAVUzNa/dnYijB9jKaNkat/g/AN8FHemhJ3DgafhKOAed4Iwae3cBEj047p/CBVnYMgvODuhBdbOnxmAASxqGMruUJ2rFMAXeTs1TMOcAI8ZsrHTkt2YyMfpnZdReL2er1+Tcq6GrkKMy3Pm/hB2jzWG8BT5YkNYyXPkeUHrqmguOoQfaQFCsBfmIEXYOOaSC4gibyo2H/3CiZtyfEYwk88Mcq3KmgVWa7jp9y0CmYCbAJZJ2oDItRr1IWcncTDjOfSDOQI2h47ccHx9VpXJM07roJ/X843BrvpGAObHOkWQfHv9srPw+e2lpPVjCpgCpoApYAqYAqaAKWAKmAKmgClgCpgCjVEgL1CUw+dR9AVACLkxAf2Q1zEO83U3JOxccjHCQQhHoS42A/jGfWmnXhJOnRR04vsSdq+K3niXquBCDax8UH1EEeO8nEHBJy2ydn/CpQrwpAsG+VyRrmMNOLE+wEudN5WvsS6AgwiV1+5ND48jhyTCpJHTE+7T2NUaTRrz4DWjiFIMvdwbhJTHqQhcOwGpCZIEINXzx22EegsEFS3DQk3auQt3qv7J/WKeeM+AL3H1ikOWX1JwS3KxhiAW7kusT6dzSBycchdOX+im3co4I7FO0b4kqR1kfB2WjucTbTm/qQrv907n5IwmeUOjPVCHDO5fPTft4ISjVp9n/b3w61P9YY/1Hwcy4W2ii163hc835lestTEFTAFTwBQwBUwBU8AUMAVMAVPAFDAFTIGdUYG8QVGAGTgV4U6Mc1jiRqQS3JTZXKIeknmwKXhH4J8AJMA3XTVeXJfiwEPOT4ZScHxqV6iHRr6vBFpJGLtMUEM8wDrtokRRH1mvPKXD2uGGTKBpkqsRrkYATg3+MBb36yEbzyUKu0e+S2ii836GYdBxiDlyhwYAEVAREBfw2a89dkgmFeHRDtpgT3RBIWgB2AgXp05pANDJz3tA60Fh4qoNARxvvYa6ft8iTTS0xbnTeUXZbaoLX2GvdUi6uCzlBXAYVnPXcBZfblxDvlvtEuU14Hzo84WzmFSSl970WdFgFtAS89NOUu2KDnOKYo5YU+j4lbMlraB9si6NUuX7YVBUK2rvTQFTwBQwBUwBU8AUMAVMAVPAFDAFTAFTYFdSIK9QVIedBww05e4TiJlALl2oBsWHQncciikBiiLUHbkVdeg7HKBwlQqAS5ybKP7koaMHrpLPMnaCuvn5EG/vZJVwce0IRUg64JI+EIDAmKcGUACMEuKPEPsEVIUh4ICuvA6eAyq+axAL+Oedp9E8vQNXhalXuOr2/OLrAqtdUSregwg8A7KG+VhRHV67dwUgy5wBAbkv9MEh8TpHKbcVUJgu5MPzQTEj/lnkUgXw+gBtoRsAsdaa+5ICVFy4SeC5do9yW5wp7A1Ao7/n/sGdy5/hXOVn2Lns1+hdrwlYT9pIj9DEr8v9Jy7WBJBzcSaZM9ytSY5dnH2dGgFIMgGnCaQM851qGAr4GkLe8JeUBq31AdHYGWxQdFf6PW9zNQVMAVPAFDAFTAFTwBQwBUwBU8AUMAVMgUCBvEDRXte68PkIDumw8dCNqJ1n2iWYzQmKqvI6LD8MAU7C2QV6CvCSwk0o9gSwlThBBXYB4nF7/sxQDtXZEYbOYJEBH+Ao4B8gnnZNAmgCimrAyc/z7PxzDDdTTkaBtXG+TYaWEaDVYBnh/YBgyHGaCyh7LSLHKdZa6aAjcpx6YBc5UQEnARs1rAzzUsINqiLsve4aMgKcSi7OJG0B5qTTECQuzaQQVwjUtYdRQ0ANvQVAJgWTUGRKF6OS85G4JDFOHJLv5oszivOsC1KJw1hmAyc0ziSe0yBV1ivP6PyhAI/IVYrPWlMd9q6BLs64rDdJI4C16f1CH35/YngsQDsE8OFvTnOK2v8vMQVMAVPAFDAFTAFTwBQwBUwBU8AUMAVMgV1ZgbxBUS2SBp6JIzKpns5ttdNPwyYAJw9ydOh3FOKuc4JiTLRDgR9ATzgJpU8uZtSSGAwyAGUoBHclwJl2hEpOxyREnvsALAzzbOq1aziI51OANHKJ+jlF8+L1MwhFzkyfCsB9ZoCq85LGKQIiEqfdtAh9h946/QCPheteV27sXoDAKOyjCzEBaAKsasCNaxoEh8WCsI9wVMK9ir3CGUEfPuRdaQP9kxB3AXlIQQDNkdcU44UOUb/2yFnKfQFQYp/0vLkvhLHH84zOHdzBWDvGB9hEDlHeGq+nd0NLHlGMgbXovKs6FUCy1gQDp52gEZDNAkMxn1ywU4NVzDFZY5IjNenHwud35V/8NndTwBQwBUwBU8AUMAVMAVPAFDAFTAFTYE9XIC9QlAstCXgTx2bE3GI3HeAghxTDJahzVSLUHACI+0B+UFzz0Ctyg/J7VEGHU4/7YwjKL8BR5BKV9pLvkR2WGpwBFvnCUK5dKw7jjgCddvJh3n6dyi0ICMUwTbswRQ8Bn4CcAIHcDk48XjsqzwP6oUI8oKeGw9yvBoP8DGAi5sjawEmqIa3XlMeL3Kpwrfo5uoYo7oM16pyg6DtxRAqg4//L/fArBaHdZzgfoVe2vJmYi3aHwgGKFAB4TgM/wPGU+zg6DFoTuCWRJgH7jecENMta4nB2Dp13DbUTU8LpkzXDScpt+FwnDuEkVy1SQYQwVM6yaKf7RFqEMFweeojeuYCpX4LsCTuEGcpGX0TtxtVtwnOV9LD75xRdv349LV++nDZu3KiXbe9Ngd1WgXbt2lGvXr2otLR0t12jLcwUMAVMAVPAFDAFTAFTwBQwBUwBrUDeoWjiBJSwcB3OixyUyNvIEw3hKF9jCJQNMknbJJcl2qZhqkAjDp/ncRAWn61IEcOs4sKCVEEnwFOAvKQ4UhKqzPMA+BX3oUiOsHENEBE+jrDzBLwJBgQIA6ysqK6h4ggy8n0N/QB0EY7PEJLHxhp5GnCTYlzoy+sAbEXuS4BIAOEkf2p6PeGcccA0xNUgD+kGAGZR+Aia4oxoMIx1apdxXBQoApLa7YqQ99AZqvXmeWqnpU6/oIsewbWMPeRzo52i6Ed+OodxBKIBzcXpnADLELzycxo4e0eqTy0gSmoXZ+xUjQ6Yd6hGlet1Ww1K/fVoU3I5ZaEd3LKy1ijlhJ5A3M/u6RTlNX/yySfEULRXz57Utm1bKiwsxJG2n6bAbqlAdXU1bd26ldauXUtt3JlnOJrtd8VuuXhblClgCpgCpoApYAqYAqaAKWAK7LEK5A2K6krvqMAtwE/yTQLCpCFfEsaNvKLYKQ2w+JoU1En2UYeVa7domIMU7lIPLD1UFeCF5zEfXdFdxhP3I0AuHH0oGgTgC8Do3Z/8nOubHY784msM0ASaJfk1pRBRUhyIIShDM+82jeAluy91hXcUSJI8oJGT1v1EG+6T31c6qAqQy+qmwu8jh6p2XIbh6DG4xKa5PgD0tCsW8FLyocp6oJGGojq8HYAyw3Ua6RODcPV11X0i7Jxvh4AVRak0HNSgVp5Jgz6d29Pvl9Ocx8BeADzCJYqzHDtg3Y5ruIppI8Reu19xJrQbVK8DfeqiT3rO2QCqv+/+YS/Qnz8THMIf3VNyxmc6vJbMXeB+qFWu9o29vua28xrbdIe227Bhg4ei+wwaZDB0hyptne+sCmzZsoVaFhQQO0ftZQqYAqaAKWAKmAKmgClgCpgCpsDurEDeoChckgA1/DPMHwlIBEcjtwGAAUjlawIcE/cdwKaARNkuhMjr8Geft5Jdfo5nAnwiFD6sgA74GIfaRx3zZzgm/VoUzGROqEOeEfavK5NDBw3k4MjjqTMk9euO1gC9PHx1D8fzily2GiRq3cAsGbZpXQFCua0umATHKOaMvcF6dX5SuFp133CT6rEAzkK3r3dTck5WlbtUV7aXnJuiQ+wajTQBHETYP/Tnz0iPEM4VX+BQc+3G5DbarSkh7wyjxW0LnbmdLraE8yl5V2XOcDqH4ec4BwCSMGAmfTjXZwTm5Wxh5lG1++izLg6FMbOYOVPwUu+nzlPqga7rNxs4rc8ptjtC0ZZuv2fOnEkdO3SgsrKyRHx7ZwrsYQqwU7p7jx7ujyfqL417mAa2XFPAFDAFTAFTwBQwBUwBU8AU2P0VyBsUZSm1uzNbGDSHtAM+8U+AUH4POJmEUbPzUTZInHppgKTH0897QKf2lQGTHheACM5QhCszjBRQJRhKwGBS6Aigr9jlHEVhIoAo7oudmlzEid+HhZh0iHzStzgs4SCE8zRbyDlckHCF8jwRwo+CSAKEaz3Q8/e8s1YrIaIATvJz3snqw7jTzllx5SZQE3LC+YviSV6v6GYIwDX0BKQLc1x67dVewVGLeep8mxpAou/QCSpnQtzA+pxpMMhtYpdupA9guwbx+nnkSpVz5qCoek7ODM6orEb2OAHq0At7nw1waocr8pmG+UPjfcgCOuOzG80l2xi58rDmCrnXrm61Tc16uzM4RTlM/q233qKhQ4aYS7RZu2gP7S4KVFZWUoeOHYnD6u1lCpgCpoApYAqYAqaAKWAKmAKmwO6qQF6gaK9rH4i5CkAOQqS1QxGuvxh2RgWV4F7UmwB3KANNgEvcB1AVACUQUMMpvNfgk69xO4aaDC+Rl5OvI6ck+sE4KD4Ed2Ts+IwuwInJ7SUkPnEZJuuPqpG7NhwSj+I7fj7uGQZuJUUF/ieAHtyinO+UQSf0AWjmazJvyRPK7RHijX41FNMgL3HhRk7NAICGMBEgFBvMz4fwl8dEeL+G0oCaPDeeK++jX6fftzRM1NpqOMp9A2LKviZpCHLBUZ0rMwaWyi2JglPcH/KCIo8oxovHjeaqIX+VcyP7/yKSiXnw/ie5cAUqcxtduR6h7XCPyhlO1pX0FQHW6A8GGtzifOKnBqqiUeI8TTt7RbtcEDQM0d/doGhRURG9+eabtP/w4aGE9tkU2OMUaOsKLlVVVe1x67YFmwKmgClgCpgCpoApYAqYAqbAnqNAXqAoV59HaDmADEus3YO6ujkAns5nKWHniWORQ+C1OxRw1MMqxwT5MwAQ/9RAh8cKw6+lrVSgBzRjaOdzYkYuSwZ3AIhwigJeYX3ZihFhHgBiCG2Hw5Pvs7uwKJqzzBe4Sg6jhmnIbamdoXCbcltfHCpyQ+IoQ1M8g1yfgKpYewLQkrycuMZjaKDo91CBPb1fSE+AUHjdB0Ln4xykUb5UpDDAXvi9DMAif8Q8ABMTiJpAvWzpCTAeXLChRjqdgJ+D+4/PnMxXlKxywBwQGgAbuUTjvKCRc5nnJ/0kL4BSnYs2dC77s64crfy0DnnH3NBr6PrEmYRWoQMVR0vnQA3D59WUM97q9AH1tWvKvZ3BKVpcXEyTJk0yKNqUjbO2u60CpS6nKDtG7WUKmAKmgClgCpgCpoApYAqYAqbA7qpAXqAoO0WTqu1JnlANSvm9r54egSg433QhJO8QdP8VqnaARYCi3B5QiK8JlEscowybNBAFbARo5J9hzksNA/lZQD3J7ZiuOu+BVQRXPXwLwu7ZMcrwjPODAk4hTJ6fwzwAY+P1uecqHJBjJyuPy/qws5TBFvJeIvwcjtNsDlBc0+5WHhfOWJ8+wN3U8A5rwlr4M+aAL4bfu8ilieJJcIXGDmDWJnoAle55HITJa0jO82Ct4JANQ/K1M9PPR5HBMJcn5oj58LNIccD3dF86N6j+0jPfTAfzRy5SP3ZyvthRirkAfMLZCvcr5os9AJxFSgMBzTi3MgvMWUL9BdbiO4KUD5hvCEND96d2+6JtU12fIVDe1l+QBkW3VUF73hTYvgoYFN2+elpvpoApYAqYAqaAKWAKmAKmgCmw8ymQFyjKTlFeeghBtRwIn+ZryCUaA8sIgvI97TQVWMQ5QgUgISQ9dm+y65PbZMmxyHORkG4Or08ckMiViRymOhSd+9FuQoTf8xgMOhni8QtgEevjq7pwk19HpAeckKg4L1A2nYPSa6fC2FOFcvz6kurugLoYI5e7Ey7Y0Bmq0wbwOAL2JPweAFMXTtK5SeH2lX2K9iTSRIdkg1+iPfYAzkXAQ+S4RB5X2e/QeZmEy0PvMPwbjlydK1SDQ79nDM8jIK/hJ2Bo6PAEbMeZkH2XVA0x6I0eCjXWOWW1wxfnW58N7abF+uoLldfzwBmAHhqGZnOTYt8wTqJnAsqT55L0AGH75nw2KNoc1ewZU2DHKWBQdMdpaz2bAqaAKWAKmAKmgClgCpgCpsDOoUBeoGiPa+534fNJESVeunYFintT4GboDIVMDGPQJgSggFF8X4dmp4oaIQzbdQgQhXBvOEcBNdEHt9NV0QHG4iJBMfAT4AtgyutB8R1AvBjYuj4RzpwUSBKQipB2XrPOM6mhJNyk3D9C+JEDU0M/7kuHo6PQEvet3bI6LD/ROnG/YgyASZ2zU7tNMYcQ+GGtcJIC6GoNeFy4c/E8QC/0w7jZgCeez/WVCmGg6JvOParD1fkchjAUblruS7tJuR2H1uNsIF0AdE7GStqEa8jIiRstRAPT+OypXKU6JYQOwdfP1Zcj1OsWaa9dvfX9aoLrWjTffr/EDIpuPy2tJ1NgeyhgUHR7qGh9mAKmgClgCpgCpoApYAqYAqbAzqxAXqBobxc+DxHg0MNnAFH+jDyh+AkQCmec5IKUEHuGbAgb53aAbrriu86Z6KFWFLKu3aaxO9GHQEvINkAWXJOYs857CpgItyj3z25RVH0PNx0AVPelASPmp5+DaHpNyFkqzkZ5AU7qZ3VhIrTlsHo4X8WNmH6S9QSAFfemhPgDZAp0lpyaqXkGoevo2zt0IyushtXQCfAOgBJgmfvmPlDlPgR+2YBqLviHeQI6s85w52rgipB05I/NXDc7I0VzSXfABaGSIl+hexPg04fWR8/BtStziFIveDib5E7Vc0qHuScu1Bp/lmVlGkyiz1wAWWsRf//cG/1ctl9W+vtiUDRUaC1N+NHFNO/Cp+nKIere2gn0w98QffNGol9fPI++/PSVpG9n03nnuraCHr/qQFp0xVK6bkRzZ8Z9/Ijolr/QOd1UHysep68duIiuXHodNbvr5k5pG56bO/5vNHfQJTR6UNDJmkn06FPr6aBLRtMg/X4bxmrWo40du5HtDIo2axfsIVPAFDAFTAFTwBQwBUwBU8AU2IUUyAsU7fP1Bx2nEbSlc3Am4edJASWdz1Lgp9Af7Q6Fvq2mPkwlJa0z5K6orqOtHfeiFn0OjO8lrsYkDJznwhCUZ+YdfounUeu186hVIc9HoCte3Gf1gefFRX6QN5PboQ9uC9efVHFPco4ih6jkAHVQa+pj1Ka4YIcflc2VNVSwzzFU0KFXpGNSjEiH5MdV7KMZsSbVy+b4T7XFbai4U+9U7k2E1Wvg5+Fm9Vaqef9pKhgxNnKkCjhMihIl50C7Q2WPk3v4HDpG9XWIFzovcV70WQpTKPB6fX5WNyTALRyiDOVlvuJexgtwGeHx3CfawFmqc+fyGDq9QLa16HUDoMbfE9Bb1iZLaL+ct8SlHIPw6Bwm+iSFxqCN/xlpHhbPCg9lNkcoUlZsrwO8KztF1074Ef2abqSfntIxliPbte2lVX76MSga6pwTiuqGjQSO+dnDHKM0co4GRT/TXbLBTQFTwBQwBUwBU8AUMAVMAVMgDwrkBYqyUxRh6Np1JpW9a6W4kLshIDECoA5MIZRe6xCDvLoaOq7tUjpxmMA+/dq4aRO9NGUOTWlzqL8MaIZwcp/bNGJdGlqVVSynz+/dgvp075zqjyvwzpw1m57c6EBrSfvYKYmiSRhDO0u5f+QJheMSBXFabF5DYzoupf323WeHb/GixZ/SuIWtqKasT1SgJ6kYDyendu/WblpNW+dNpsHFa6msfSm1KmlLFVvKafGazbS0toxaDzmOClq1iYsJAfzCzVq4aDL1q1tB8/qd7tfGYDB0pSLdgS7uA+AIeI056Z/1OSA9NFf5Sz2AjKCiLlykXZGZOUCTgklwRALmCkBMcmvqEHs4bgFBEwAs25st9YA+l9q5quenXZmAr7E71XXAoJ1do9q3m6tgEs67hsN+DtEJ1GA5dIbqMH0cWIOi6qsLV+gtp5BgUXaPOpvojbfQKeQcoymn6Ey6/Yxv0xO+3Vn0/7yDNHCbcn8Xv0rH3+ue5w5n3k5jHtiL7uP++f23n4wGx/M8ZDhOc361vEt/6HkG/ZwfPft79H36BVHsFFX36Hv0L+3yfPcP1OMM19a/9D3tFBXIehXdRN944lb6Xaptrr75+hvU988f0lVXs2Jn01+mBa7TBpe5hiY9+iJR71KaNXu5b106+Ewa2/Vtuud19fmoTlFPc2n8316nZf5TdzqG3Z+4w05Rd23Zcnmux8jINVqvUzR3fw1O3Tfg5+dS2eBNbv7l7nNb2vfMseSny+O+uJ5KaTktK3dzPbOMpmrHql/2bJol043m2/j5GBRt3A5ZK1PAFDAFTAFTwBQwBUwBU8AU2HUVyAsUZacoXHs68hoQFEBUIGnizGPHHr90RXlATO7nmG5VdMuXj6OysvapHdhcvpleeOkVuuXNKqorah1Xm0fuUJ0rFCHccMv9eUxXOvjgA1Mh4gyMpkyZRj969F1a2bovFTiIK88J8OJnEU6PMeBwBaTi9iiC1KX8E/rxF46gAw4YnhGKvr2P0vTpH9L3n5xFm4s7xdrqMHmB0FJ9vmLJbBpcOYeOPepQGj5kH+rSpbNbVwFVVlbQipWraNr7H9A778+k2S2dBr2Hy95EG+r7qKmg00rmUvsOneihlb3Efeuue+gdFW3C9qLoFgCiXjfAIF9DyD7SI2jop8cGBNXnDNcEyqbziCIHKlyfPBb6BkCUkHrZ58ICOZthG7SFoxR6cn+ocI+QePzEWhHKD6ip16bdmWHVe8B1fFPCM5zNOctjho5POEXrO3MAs4Deum02B2lzz++u7BRNQVCGmBqSBrBy5u1n0P173etdpewmvWjehfQvF3evnaX++m/fo7P/V0Lyk3vLHVB9lY6LQvH1883VXT/37h960u19p9H/cax7BDq//7SEz+t7Kx6/ig5YdAUt83H1Ai6PjiBp+l4CRfs+rPoOwrXYg+EAACAASURBVOczxr2jL73/l3Oom+/bQdqz/yyf/ZwoDWQbXDhD0adoVulIupTj3j3AnE2buuvPUei764vdoFPLHDRl6jh3PN0ztYzOGnsUMYPke69tGiyfc4HQwIWp+1sz6VF6cv1BMo9GvyKI2TYal+f0uvv/fXGo/mwqzQlnZxMxAA7XYk7RRqtvDU0BU8AUMAVMAVPAFDAFTAFTYPdWIC9QFDlF4eSD241BE79QrIZ/8rV0CLpsACrSa0jTubCS/nHd8dS/X9/ULtXU1NAbk96ib937Oq1u0z+Gkdo9KEWWuFiR9M0vhkSXH1xK3/jCSVRcXJzqc+7H8+gXf32c3qjsFxcqSlx20lTnQEWFdg/Uov7hWDyh9Xy68dLP08AB/Xf46WKQed1979CGgg5+3gBmmDvmWbV4Op3QbSudfsrxdOD+w6lbt66xBvxMRUUlrVrlwOj0D+jlVybSi4vdtd6SEZBzlbKWndbMoJvOPcxB4wL6wRMzaWupuHh5P1kD5A4N4Z8Owa/PGZotb2jKeRytTwNSgGu4OXlsDTYTaJ0U+ko5WBUY1XlGxWUr24d8onKWRVkAUYybLY8ozxM5XvWc/VlM/jaQEToPkBvqgby1ob46jQAOnHaIZtNVgLDklI2fiR7SAHh7HeBdG4pqcCmwMw6nT0FRdok+QHvBAUr8OYKcCqQuv/1HtHivPvSbecc5YNo9cZ12DJ/fXupzP2m4SaTD5/neHdQ3dmnqtuE9PSeBos+yL3Z0BFv5dgqKhuPq/gSKUgRmZU5ZcpTWK0PkFD0pcldS+Jmh41Qq8+5LcWUOit2h+p5AUZ1TNP7cKVdO0fTzcH0m/Tdm/wSKEsCnnj+pcbmr+hyrzch7ak7RxuyPtTEFTAFTwBQwBUwBU8AUMAVMgV1ZgbxCUZ/DM3Lc6XBghiwMj0LnKMAQYCI/D4cf2v7u3AE0euQI53SMbKXRbnzkwt1/cueTNLVuQAICHdSBC1GK3ojTEQVw+N6w9pV0+zWnepekfq1Zs4b++cTTdOvUli58vCTO5QiIFzogObSZCwpJ3kmAQ5cioLaCvnVQCzpjzGjq2KHDDj07tY7aPTfxbfru+KWxo1NXifeAkN2PK+bSWX0r6KzTT6Xhw/ej0rZtszpYGeyVb95CH330EY178hl68pM6Ku57gNe3tnILndvpU7r0y+fT2nXr6Fv3TKSVrXr5PUUIvQ6N147KUIQYVCrICUeudkUCQGpwp92h3C/aA37zfvliUapIErfDGQSQh0uU7/m8o+yE9edPyCBAo9czTvuQeDpjB6l7k5yRdHElAfzy0s5VnT8U0Ff/hPM1zEGqc7J60KzAqgaj9QFRDZm9Ln6OAkihE7675hRVJzeGmiPoXYTOwzUah8/r0Hk8ewjd6CEpAOlx9CqD0nv3ovv9c9FnFGrykPW39J5/HM9uh18jWYofsYPzjaPZKarD2zGWCmX3z14dpQTQIe4CVp8d/WcaPp7oAu/+dC89Vsa4GnxmAtdkTo1dcxOgaAgZA4A6d/yjtPJwwFUFSeuFogjFx3xV+HujlhCC1Rzjcl8GRRulqDUyBUwBU8AUMAVMAVPAFDAFTAFTAArkBYqi0BLCneGeg7MSQAqQBQAHMEbnhNTvud2X92tNN180itqUlKR2dcWKlXTfI+Poz/M6xVBKwzNdeR3QigFey9pqeuxrI2jwPukQx6qqKpr42hv0n49Op81te3qYCOcrD4zwYjgv4b7TxW+4fbsNn9B/f+lIOurIw6mwsHCHnsR169fTf9z2HM0rL47dkWkw6VZetZWOpQ/ooi+cQwceuH+GjtkmuGXLVvpo1ix68KF/0HMbelFtux7UZe0MunnskXTcsSNpwcJF9LO//5umVSfFnbgfDY4BF3UIOMbKlhcTsE6HzPM1nROWnwfoRug+0hpogBc6RWPgihD7aCJxrk92hboOdGoHbhI7Nv244nCO1xCF2vvz4NsKVBWnqrQKw9xDyKgdqOE99JnN5Ym5QY9s8BJnXvZF0dNoXVhHrgJPeoztcYh3daeohND/g/rc6GAmV51HftEMp2gS/h7qxqH1r+51Ay2a14d+CofocXCMZqldr3ONbvMmNOQUTULk6x2KQ9zj8PcEcB79xlX0Q7pFQvOb5BTVDtWdySkqYfnrD3J5ReuFotp52pxNCqGogrzmFG2OoPaMKWAKmAKmgClgCpgCpoApYAqYArECeYGi/a9/yPMfwBeEqwswEkcb3sOFloQdozCQuOwY6vnq7Q4w8vsBbSro3q+Poh49uqe2devWCpdX9GX67lMfU0WbbjHQQlV4wCqGmxxKr+HQzcd0pIvPOD4DWn444yO65e5/0fQWA1OV2DX41P1o+AvutF/tPAc8zsmArtv7TDLEvfv5KfSX15f4tXvNIiKqw6x7rHyHvjH2BA8z25WWNnoam7dsoXfeeZdue+ApmtPuIDq7w2LvEh3Qvx8tXbqMfvu3cfT02h6+Pw1iAdPCoknifhQnsAZ9IfSDuxLFsrQDks+Ed6W6ztiRXFktRbz4hTB1HqPKtdHpGLBoQEqfszMCoXCUhsIAumJ+eEY7RHEWQtgPkMtrBlyXQlNpOAmtsEaE7+O8yX35XsRpEaK5J2vKvqV6JO0qxR8O4IxFGH2uuTX6wDTQcNeHohJC/w8HNBft9YWkEn09OUVTBZRYn6iI0iE3qJyjKrdo1vYowLQdNqKxOUV9vlGAzxQEdZPIAUXP6aaAJrGzdBFdGeUhbTCn6Peelvyl4ViNWnMTnKI+jWgDOUUpSy7Sehya9fXXqOn7QkvObYocqDrPaZgb1JyijZPUWpkCpoApYAqYAqaAKWAKmAKmgCkQKZAXKNr3ugc9g9Eh8x5ORmG52sGpQRB2iaEPCuWggrz0J6D1ySv2p2H7DU1tqi+ONO19+vHdz9FHBQPjvKGAg1y4B5BW533kTg5zfPX3V7hKz0F4+7Jly+mBRx+nOxd2icfiOWg3IM8vV35IhmGX9F5BF51/ns/ZqV8MMV+f+Snd/uKsRh3Ovh1LXLGmw7I6O3ntHy9YQpff9QatqSzw/QGEwmHI1wrXLXI5VNvSOWeOoZ49ezS56BOnFJjw4is0ec4SGn3kcDrSuV/Zscsu3Zv++m+avLa1HxvOyKRwkbgmWQ/tvtSFiELIl80pqWErClzJ+UmQn+x3lLs2CCmXuUkxKMwzAY9JXk8PSF3+UIBBKQgmCUUBJLkHXTQqBRWjsHu4VrFOAH7pJwlVDw8ACivhejYnLe6FADbsK4Shope00t9DwFB/Pwus1c+FYzTn8+4ARaUCvKoaz0JkVIXXIfRB+Hu2qvPfpqhCvajKbtJvofh8XL0+2zjN2YWoQrwv9F5f9fl0FXiGmmNQfD5n9XnXZ+wQvYAWcSX6J1Cpvr7q83dwQXv6+S+2sfp8o3KKsmaNrT4fVIHXVd/x3m+B7q+pofN4fiq5oveu6n2W6vN6rMZCUZ8WwBWf4or1cf7UzPNiOUWb8x2yZ0wBU8AUMAVMAVPAFDAFTAFTYFdSIC9QtN91D9Vxyk8UpmGBJMw5qSyvRdMh0vo9t0FeRwAcvn/1YWV0/dgTqaioKKX94sWf0u/vfZzGrezmC/3okGFuCEDkQWtE7hjUtWlRRQ997UgatNeAVH+x+/SZRVRd0tHDJJ4H5w9liCTFmwSy8bwAweBOLdqyhm4Z3ZdOPvEEat26Varv1avX0NV/nUiz1oqLUdyzAhSxVozHMG3MgJZ0zZlHZDhkuVN2cd5y34v07/lVVOXcknDVYkCEeu9TPp2+85UxdNCBB2RoV1lZSY+8Ppte+mgZLVpdTusramh4r/Z04tAedP7Iwb4IExe0Wr58Ba1es5a6O8jbtavA4vdnzqVL7plKVXUt47By1hfj6rygeI/Q8lzh8QiLF0el0sa91wAyBo/uAXaHoqAWzwuAFD+5J3aN8tgeUKbC30UtpKr1DlXlIPXnx33mMXROUTnbiXMTOWx1vk+sgdvqc4f3CJuPXafRxgGmhu5Q7Cvmpz+nDpn6EM4rfKa+sPnG9J9r3FzXdwso2tRFW/sGFKiviNOeIl5mTtF8rdygaL6UtnFMAVPAFDAFTAFTwBQwBUwBU+CzUiBvUFS70DTki0PXo5B4hPLCOYccoho2heHVB3SoojuuHU2dO7v4R/XauGkTPTv+efrhS2uprnU7f4cdohpQIVyboanOIfnjk7rT2FFH+UrqCQRK3KfzWu0dwy/APu9+jB1/4mTF/IsLC6jnxln0X5edSgc7CKlDoLkg0itvT6VvPbXQD5V2TGZC0dYbFtPVR3ah00d/LmPN3Ndb0+fQ1x+aTtVUkHJJogI8Q8VW1eV06aCtNPbcs1OuVX5+9uJVdP3fJtHKLUmldgaJAI77dm1FPz//MBrcp4vXkuEo68T/GMj+8J7nafwnVX4t4kwViKmrzwPs6VysaKOLYckzybMAzACbOj8ot+PzxCA4gdQCPTmUPgyZ1y5VhoAMtxmM6oJKyd4nVebhCOXzAnCNn7pAk3blSpEwLlgETQTJw1UcjxOlk0g+yzvtitVO2BCExs7VzEj8eD8y0xkkjbUjVztjLXz+s/oVvSePa1BUnKZTqezMpMBTvk6EQdF8KW3jmAKmgClgCpgCpoApYAqYAqbAZ6VAXqAo5xQFCJVCRElFax1Cr92COteidjpyP9U1SZEjBkRtW1bTo1cdnpGnk2Hd2y7v5U33vkYrS/pJmDtDr8gZGhfhceqHxZ9O6uNCNi/7XEaeTbhPucAQQKGvvu7WpJ2hIfxiWHdK6ad0/cXnUJ8+vVP7Xb55M/30/pdo/LzKlOsQwJgbaxB2UPnbdO2lF9D+w/bLcHiu37CBrvjLSzTbOU4ByLBe/szORp5np03z6L8uOIqOPOKwuA/Wa9KH8+lbj0yjcsc0ASA91PTu1QTkFbeopd988SA6atiAGBzz/Zmz59CX7ppGDpPGxYl86L4PQVfwza0Je8zPIZ2BDkGHIxSgDo7QMAQ8dBYjtD12hEZ7U1ld43XnsfhV6darnccCbyWtA7uauVk2+OrBvd8T2UZ8xvnK5sLUxZVwzqGrzieqoSQOCdYLaJztl0W253Q7uKQxt3jeWeBpQzA0nlcO8NqcX2bmFG2OavaMKbDjFDAouuO0tZ5NAVPAFDAFTAFTwBQwBUwBU2DnUCDvUDRcNiBpWFWe4Y12dWrgyIAprNz9i1N7ZTg7eay5H8+jX/z1cZpU1T+jKA3f1y5PGdOFvTswtk/brXTb5SdSr149U1OG+/Rnr6ym2jadYgcfGumwfp07krZupO+NbEenjR6VAVqXLFlKX7/zJZq3pcTDRwBa7hNOyFaFLWlrVS21XjmDbjx1KH1u1EnUoawsNbfq6mp67OUp9PMJi+JK5zqfpuRmFbh5XKtP6MZLP08DB/T3fQCI3vjQVKqoFVejzpWKvK4YkO+3Lqij333p4BiMapcoIDGPVa1cpngejmANW/medj5q0Ie9wd5nc0TCCerXE1FIVI0vdvox6KyOcjjE7lUGnBE09ZXhJVVo/EpALN8T+O3dwHx21Dj4jD0D8EQOW/lDQOa5DZ2u0CAEwvosAKqirZ4vHNaxztE806tCLtXkqofWAVlFDuDw2WQPc91p+nWDok3XzJ4wBXakAgZFd6S61rcpYAqYAqaAKWAKmAKmgClgCuwMCuQFig74hlSf55cGVwxdNAzl+xqShQ5FfPbtojB1uCBP6l9Iv7rsZCpr3z6lKxcD+ucTT9OtH7ZJlYsBsAQ0BOjih3mcMzsty+rqhPv0+/dPpBVtpIBTmCOT+9AuTQZjnbZ8SreMPYRGHn2kW6M4FWWsOnrrvel0zbh5/rMGXpgL5lZbuYVOK5lLX/3KhbT3XgNT/XDbVatW04V/fo1WbHYV2KO+GSzDpQljX4vqrfSfIwpozOmjvV48h4XLVtEVd75By8prYgesFjKGgXBHRnvQqmUdPXz10dS/Vzd6+4O5dPUD7/uwfal4z67U9Pg6HyZCynWRJNYSYBkAFMW1NEhF33C+AmiigFcIN9n9CNDLYFR2LSkixO1DMBhCQeQCRfg5wGuq+rvaV+wf9gKOVjhDUdlep5MADEVxpdAVmzrc8VjZribXAGxzQVldAC1XUaXmjFv/rNJ3DYo2RS1rawrseAUMiu54jW0EU8AUMAVMAVPAFDAFTAFTwBT4bBXICxTl8HleZuyidEAqLOSCkGYBSem4XECnMEwacIqf6VhQQf+47njq369vSlGu6j7xtTfo2w9Ppc2lvVPFlRCqDRdqHFZfU0E3H1pAZ4wZnVGBnjufO28+/eLOcfR2zQCP1nhd2t0pa5UK5Si+NKLFJ3TzZWdlhPhzQaM/PPYy3Td9c+xAhFsSxYkQ8t9l2Vv0zQtOpmOPOZratmmTWif388tHJtI/P9oYuyR5TkkhICl0xPNts+lT+uUFh9DRRx0R5wH96YMT6dk55S6k3M05yq8KfeE+RG5PX5jIOwtlCvt1LqDfXnQ4fef+1+m9lZKbNSwGFEZahwWTuB+Abp1D1K89Ojjch2iSLB1gUoB5cp0hJ1yifLWwQNyvqKoOV6QA43Q6B79/ETTlPdQuUH8+o2HC8HmsmW8jVUA2B6m/H62Lvwf1hczj+5ANloeuUH0gNAiFXFgzHMC6yBNSDmDtjYGjDYXspw5oAx8MijZFLWvbWAVenrmssU3z2u6EIT0aNd6Onn998zAo2qgtskamgClgCpgCpoApYAqYAqaAKbALK5AXKMpOUYE7ScV5/9n9B9jjc0oGwEvrqgvyeHDjSA+K1ABm/u7cATR65IgMB+WHMz6iW+7+F02p7S+VxiOqpqGSdop2Kl9AP7/gcO/qLCwszNheuE//MKOI6gpbxyHpsiZ5MSDTOUGvHbSBzj5zDHXp0jnVH7s7r7tjAs0pb+0BJsLU0U+87nWL6cKhRXT+OWdQ7969UoWaeKyPPl5Il9w12Vd8j3OdRvPQa+Zq64NqF9HPLv0cDR821GkuhZm+9uCH8bwQ6g3gC9ciGng4CagXkbGT+7ag5xcy4JOZ11fdXDtBNXjVMBUa6n2HwxOOTu329HP2IepyprgNF1zS+Uy5iBKe0aHiWEuivwBtpFbQGybjCGDGHFEMCucxWwg72sYgNYKhGbAz2jPtPo11jw6FhtT1gclsMFe7bf0+OdEbA0AzvgTR9znb9eZcMyjaHNXsmYYU2NFQsaHxc903KNpc5ew5U8AUMAVMAVPAFDAFTAFTwBQwBbafAnmBogO/8bBjNwmQ8oAo+gzApZ2WujK7BlDaGRqCIQajF+xbTDdfNIralJSkFFq2bDnd/cCj9PelPVLFgrhR7Ep07xliMhwdWjOPfnL5WTR038FZlYb79AfjptOWdn3iXIxStCcCcdGTPC+uFv+z8/b3Ds+ioqJUn7PnzKXL7nmPtlKxB6qpIjxuLgzc+PqhW96hqy76PB14wP5UXFyc6mNT+Wb61p3P0VuRKUq7BFHMyK/Vr7cFHVGyjL57yRjvquUcqd/+6/P0xhIZJwxfZxet3y+3gwwtfW5P1we3hUuT2zBs5ZYIdddh7fy8Xle4d4lrU/KdMuhjZydgLAAr3Iw6rN07RL3uQgzZLcqV5gvdG7g8AUsTZ6fIpwsK8eckv6cU4wIAxb4Afurr0CYVQh/Bf8BlbBbWBncodNDwUu+dfk7GyXocG7zIj4XO3bC/5oDR5s4n24R3Jig6dMiQrH8MaVBoa2AK7EYKmFN0N9pMW4opYAqYAqaAKWAKmAKmgClgCmRVIC9QlJ2icOhhFmFhJVxHiLeHNu6fBqFJG7gC0xBvcGkF3Xn1KOrRo3tqsVwA6PkJL9IP/72Uqks6xnAJ+U0Z8rGLkF8M2L7adyVddP551K1b15zHBu7TWYV7y3MOonmAydDQATldqb1/1YLYmak75Pykj014k/7n1ZUxsETIt3YQtlozl647ri+NOe1z1KlTp9ScuI/n3niPvvvM4ggOSqUgHXKuc57yvbN7baKvXzDar++T+Qvo/Nsn++JKcDrqAVgVDqfnYkl+T9z6fG5ODrFXxYz4HsAgrx9h+3w9LDYU76N7AxCJNAPI9cp95wp5R7oDD0QdBOWfDEK5mBLgKMZELlSeP1/jPqtrdEi+QFjsG4NU7CVgK5yt3E7C7dN0ktcAQKhdooCRfJ8hLdoJ5BUVNFhEr0gZgLXkPIT13MB3By5YP1a0fzGEDvKqNnWc3Q2K8h8sZsyYQZ07d6bStm2bKoe1NwV2GwUKXIRE69atif8AaC9TwBQwBUwBU8AUMAVMAVPAFDAFdlcF8gJF97rhYc97NEQBFNL5QgGDAIdyAVHuK8wvig0a99VhNGy/oan94hDxd9+bQt/528u0tLXLA8qh966Fz7nJoIxdgdyn+9dq0xL62dlD6ITjjnX/o7BVzn1fsWIl3ffIOLp3Sfc4lFwDKITjM9j6YtcldMkXz8uoZL9h40b6wT3P02vLXDEiNxJYG3KIMlisq66iM9rMpou+OJaGOOdqQUFBak5r162jr/zh37R4i3OaRmHdcKsCZsItivvfHl5BZ581hkrc/+j907iX6Y73NnqHp+yRhIYDfsIlqd2g2jnJz+i1+r1x/1jXXOH34g6WsZDfEvlE41B2hpN+HomrmPsGWATQxmdAaAF/IhHcj5wzlOGp/olxfIEmXjOvQ4HecI3asYwN8E7UaKwQhkJLnFW01S5Z7DfOuUat8Xqa6Q6V9ctehF1oqNschyjWv7tBUU6VsX79elq2bBn17dMn53ffbpgCu7sCbaI/ClRXV+/uS7X1mQKmgClgCpgCpoApYAqYAqbAHqxA3qGohkIaiGo3oy6uI1ApglyRU09X8WaQhRe/u2JEe7p+7IkZYersiPzNPY/RS1sGxCBUckwKYAWUG7B1Lv3iijN8vk0dxh+eka1bK+iFl16mnz7/KVW07iRh31EjXwE9+tCyfBV974RuNPrUUzKKIy1YuIguufNNWldV6EP3K6tr4jE99HPUrMPKaXTT54+i4x2kLW2bWVzpz/98he6ZVp4aP1uhKp4aCkv9zwltadTJJ9LGjc4xevvzNH1dUeLYjIosed3dPw16oZeEkUveTgmTl1B1uDLhqET4uIafOqdltnlKmL6kWkhyo7prUXV4nhfDUg7X5xfrxHOIx3bX2AnKc4PbNg6tdxd1gaWUS9OPmxTNSirLJ2dPg1Roo9fKLTWABIxGrtx0HtPkRKEvfcbEBStnO3Sm5vp9BQia6ofnFDlZ4c6GvmjXXDC6u0HRlu4cs1t0/vz5PgVHSZCGI5fudt0U2J0UaO3OPf+BgIEo/0HRXqaAKWAKmAKmgClgCpgCpoApYArsrgrkBYpyTlEWMHSHQlQd6u3BUuQg9O/dP12VXDvz+D6eRd7JYe0r6Y5rR7sQ2HSY+foNG+hfz4ynn79VRQWtSmKIxn0gdyVDv4t7LMvq6gwPAM9xyrT36cd3P0cL2+wTw1U4ChE+3nnTPPrlJSfQiEMOThWA4v+xOf71d+l7Luwd4eAaQHrn5qZVNLZ/BV049izq17dPCtLy8/MWLqVL7nidNtcVR3BSHK9JXs6WHh4WOeAK2Mj63TamGx137EiaM/djuvBOFzrv8pkCInJ7zMeHjytwjEJEollS0Iiv4yVh6wmoxv6FxZo0dIQbFPup4aGcB+kdQF1DTi6+FI7NkE/PA3AV13T/gNmYMeAqACmgpwaTOGshrNRuUYwBAMlzgga5HJw4+9oFnW39Df0yyuY4RT/i0t0G+2k0+HboIrWMnSGnKE+IndgMRje43xcbnGu0lXNTtwpy+Dakv903BXZFBQrdueeQef7jAIfNc2oWe5kCpoApYAqYAqaAKWAKmAKmgCmwOyuQFyiqw+d96LqGZgzdonDtsMI8hNfh9Hg0zJnpoY/7166gmh64/FAavM+g1L7x/8B7Y9Jb9N0H36T1pRJCj/Bl5o/cX8Hm1TldndkOweLFn9Lv732cJmzqnbgaI7chXJnHtfqErv/KeTRorwGpLjjP6a0PTqDH59Z4CIlCRSjww87Lfde9Rd+89PMOqB6UUVyJnap/eOwluv+DLb5f5MH0eTOjdAB8HS5FaM4A8y9n9aSRRx9Jz776Fn3n2aVxzlCdriCGq1EfmJeEqyfgE8WH/Fjsbox05Z+AkCGkC1MmaAemdl6GeTeRs1ULqQEjYCn3p926GuBh/mF1d8wd50iD2HS4uUBnfoUAWMNG9A/gy87XDNib5VBp92xTwWM22KpdqBrQNueXWvgHiabOr74xdxYo6l3jDgqxU45/8j97mQJ7ggL8hzb+B4do6OTfEzSwNZoCpoApYAqYAqaAKWAKmAKmwJ6lQF6hqIafgE8pwBU4RHEPTlGE//J1XZBJ98HXf3Jydxo76qiM/JsfzZpNt/7taXqnZkDK6QgY26X8k6yuTv4fh+Wbt7jw95IU0OXK7c+Of57+961y2tKyDRVFhX485HSFfwpqK+hbB7WgM8aMpo4dOqRO1rJly+ma21+gBRVt4qruAL0MRAvXLaJrj+hIZ585hrp06ZxxKnnsVye+Tvc88SLNKG9LLXsNl1ypHNbuWmdzA3KYO1+/bUx3OnTEIfTHR56jv82oUQV4BGpibzSg5DmhgJIURZJ8mnCC8jOhGxRgFfqikJNi4kGhIYGNAIgAipgHRGBIKeMmVef5CkLuZS7IV5oUUtIOTA0Q4/lhDU4DAL8wZF47ceEMxTUNewFS0UbcpZmgWIMHnRZCp5loCnxM0gMkhbA0XEaoPGsFzSx8PvOXPoCopInQfy7Ys/4fhK12z1BAogs4TYmAUXuZAqaAKWAKmAKmgClgCpgCpoApsCcokBcouveNj7j/vSWQCpXLIa7ON+lhXOQcxX1x/CVeQ+SvBKjgPkPIdlyflnTrV0+h9u3apfZw1arV9MhjVeR3eQAAIABJREFU/6TbPu5IXHFegzF2V7Kr80bnzBw4oH/qufLNm+mPz06ja0YfmMrrye7Tt995l75//0Ra1XZgvD6Ghgyn2m34hP77S0fSUUce7p1n+sXV67/6wEe0tcY5VKP8ocjTWVu5hUbWTqcrL7nQFY0akvEs91NZWUmfLllK702ZRm++9Ta9/eHHtKLXSCrp0sdrnISYC+DzOrrn4BTdb+gQ+s+7J9A7qwrjokfcL0Lmw5Bz7E0IW3Uhdp1nE4WQ+Dn0xe/hVkQYN+Ac3wMM9ffc/y5n8OrnpAog+XmoPuFUxRHR847XE1WU9+NHE9buVSnoJGgwdJXKvJKiRVi/bqehKJy5fF/nLxX95ASgPc6DdpX68RSURZtcP/UZ1t+xkOMlY29b6HxTAG1Dc9f3dxanaFPmbG1NAVPAFDAFTAFTwBQwBUwBU8AUMAVMAVNg11UgL1AU4fNaJlQdzyYdfFmMbzQU1SBUP+cdktEFbtOhoILuv+oY6t+vb6p7Djl/+dWJ9IMnZtLW0l7+Hiq0t6zeSjcfVkhjTh9NZe3bx89xbrWHXppC9761lP7v4oMygOncefPpF3eOo8m1A3yxJIZiAHVDa+bRTy4/i4a6qvH6xX1y1fe/v1/uiz4BZqHgU4t1i+k/T+xNp37u5NRcQq0YyrJjdPHiJTRl6jR6aeIb9FZ5FyroPTyVh5Of0y7Obx5VRiccNIi+9ffXaeamVr5bwC6EvcszHIYugBd5SvUcgNf4HvKQxv24jhhqooI8nJLiY5UXwCicoDAoMZ6Ee9PPg/OU+oJKyTh8HflEMXaoT32AM55DpA3Au8DcBM7rAlrQACDS6+a1S0BjOGY2wKlTN2QLUW0seNTzwH5pNyycuTJPcdLivdc/couGutX3GXNrCrhtTP8GRRujkrUxBUwBU8AUMAVMAVPAFDAFTAFTwBQwBUyB7aVAXqFoGNodhqVqGMrvAV7gOmRQxnBMO/fgGuRiQnAqcrtfntGXRo8ckcoJyADq/ekf0g/++gwtKBmUCr8u2zTfuzqPPuqIVNj96tVr6Ia7XqQpq1rSj07qTp8/5cjU/TVr1tA/n3ia/jCjiOoKW/t9AdC7pPcKuuj886hbt66p/eJnbrprAk1dW+wBXFJBXSBkq61r6A8XHphRnCnXpjMcXe+Kwkz/YAY97YpJPfNpMVHPYR7S8ovdocB2DIG/MrSARh28N1133zu0itrHesLdiDB+1t8XjHJvBIzKDDQM5WtIa8DvEYodu4IjJ28czq7aoKJ84vJ0Y3lnsOw951n1TuBoTP5Z5cCo19gtDRA1hKt8XxybiQMUfWjYCj0xnl9bBET1OuV6UiipvkJF0ElAfZJHVDs6MRe4ogFbdZh7Y6Ejij6FffGcwz6aGyYfnrvGQtum/JIyKNoUtaytKWAKmAKmgClgCpgCpoApYAqYAqaAKWAKbKsCeYWierLa0QbXaJi5DwDUQy5HYhJYJyHzHshFeTRR4Ifb8vtz9i6kmy8aRW1KSlIacXGkex95nB5c0TMF+w4rmE83X3ZWRoGm2XPm0sV3vUfltYV0Uh+in106KhWWz67Pia+9QT8YN502te0Vz5GLNt0yui+dfOIJrqKvuDHxmvvxPLrkrsm0xVV9R0EmDfDKatbRHy46jA48YHiT9pfD/Ge4sPxxTz5DTy5yY3bdOw6H1+BvVM8qGntYP7pp3Exa27J9DGXhdNXh4ADNqarsblbcRnJ7Rrk7Y2Aqb5DfU8L2kddTQJ1AYIaMUVsPX12BqAIBommwKBLURFBWw1WcC4ikwSBfCx2d/lp0ZlBdHtfkp3J8Rp1qYCnQV15w1GpAiDPp5+81SL80TA4LPel5NGXTMY6GoyG01DC0Oe5QzK2xoLYp80dbg6LNUc2eMQVMAVPAFDAFTAFTwBQwBUwBU8AUMAVMgeYqkDcoCiin3aHaGQq4KQBGXH780g4/H2YeOEWxcLhQ4Srt12oz3Xn1KOrRo3tKGwaH45+bQD99dR1VF5fG/d84ZFNGUSN2YD76/CT6+csrPFzsUFRNf7v8yIywfM4Pesvd/6KZhXv7sXie/bfMpZ/9x+l0wP7DUoVauM/HJrxJP3tpuXeFIjxba1FSsZa+dlx/Gri39Mevg/t38jC2oaIvXNV+2rTpdN8/HqeXa4cRFbWOAR3ybQ4s2UJXH9mVfvr8p7TOQVGvc+ToRIV37QpFoSuAUGgMQJlUmRfspwEs3KB6E3QeUIA2ODGRLoEhaBh6Ly7OdCh4kuMzcYbGBYsCOoiPAOga8gGI8grC0H3RR1IQhIWRAIZ19Xpo4H/m+Gain22BoyFkBcDGkHr5YYGlHNNKXcY+7ghnaDi+QdHG7Ii1MQVMAVPAFDAFTAFTwBQwBUwBU8AUMAVMge2lQF6hKANN/UrygAqUC18ogMPX8ayGhyiWJBAqyTeJvJAPXzLUFSoaGoCeOleY6B1fHGlFm4EeirbatIR+NXZ/OvaYo6moqChuv2HjRvrBPc/Ty5/KJYZ5t57ZLyMsf8WKlXTfI+PonsVJmPzosqV0/cXnUJ8+vVPjcw7Qn9z7Ik1YWOOvS0h4lHuT1xk5YP29CMQB4vUqLaChvcvo6lP2o8F9uqRSA+hBUJn+d4++TEu6HJYCedyuqK6SvndEa/r1G2tpTYt2KQgI1y4qvCNfJ8+Tc3gCVAKyifNS3KAMQDmsHVpJASlZB784FJ9fvoo9VznmPfOh+dG6I40xJv9EX7GrVOXFTMPX7OHyAgoTdbSjWEBs4kDmVjrMnT9DB/TA/cVFrIK8qfJ8Os0AoL7eH98uIo0AjgC0DbkxQ/drrn4wnq4w3xSXqNY2H3DUoGh4QuyzKWAKmAKmgClgCpgCpoApYAqYAqaAKWAK7EgF8gJFB37j4TqddxKwixcWh8HHFdhd8SOXCxPgiaFSCET5Obj5UH1eh3cDdF12UCldP/bEFOjkZzl8/Rd/fZzerhngISQXRPrRZWMyAOqChYvoy395jdbXRMWI3LPnDcoMy+cCTi+89DL9aPwiqirpRC0rNtH3Rraj00aPonalpan94/D9i25/g1ZXFMTr4ga6KjpAGqrSg+nBRcmQ6vRhXegnXzicSkokj6l+MSj79NMl9MjjT9M9swqouqRjXKyI2zGcvGrgGnpkXpGHogDSVdW1ccEkVHznnxokcvEkhmvI4wnoKUWZJPxdQzRAOewJ4CZDUUBtbu9D6pEk1M1R95G4SZOcpdBLOy1DoKmBpMwL4fqSaxQvX5DIfUb7sPgRNw2BMIoW6fyimTk8s391s+USzebGDAGo/rOBdolilBBkxtdz+FXrg6QhrA1X0hC8beovLYOiTVXM2psCpoApYAqYAqaAKWAKmAKmgClgCpgCpsC2KJAXKLrPNx+pQ4g1T5ZBEoPPMAck30MYPEAVX+PiQPxCaHM2oMX3AdkAuIaU1dDtV51CnTt3SmmE4ki//bAV1RUU0Ze7L6XLLhybCrWvdYBu/Ovv0k1PLfTADq/+bavpjiuOT7Xl+UyZ9j79+O7nfAGnLuWf0M+/fCwdftiIVFEmbvfG5Gl01aPzYg0YUHL/vF4UNcJYcIrqsGhAQP55zMBS+vUlx2bkTeXnKysr6a23J9MP//4iLS8bKg5Udx2w+dBWy+iTDURrWvVwwI/dkmkQyX2greyL3Mf+hZ99mwiWop0GotgTwGuA2MoIxKJfv8/sHHWO0/DMoHhS6KrUsDOG6Wq+Wk+AQ9Y6mzs5dF4iZQDcrikIqqq3e+jqNZBXrrB5WZ+4SZsKFnWf2rGKuWUDqzKX+mYTzTeaj/6i6P4aGiP1BWvGB4OizRDNHjEFTAFTwBQwBUwBU8AUMAVMAVPAFDAFTIFmK5AXKLr3jY+kqAwDHYYs2u0JJ6E4BtMhzbw6bq+dfwzI2MXIIJTzT/JLQrGToUpaVNEDlx+aUTxJF0eqaNmafnRKTxp1ykkpuMi5OW99cAKNm1Mdh1CDjT74lcywfHaA/v7ex2n8+p50aMv59L3Lz6NBew1IbQw7Sn/5wL/p0VlVHlP5HKk+9FzWxutgAMxLCKuK+/X5cG0J+RYNW9C5wzvQ978wMqOYE7fHnJ5Y1c2H2iNcnO8V1VZSVwdvF7UdLNpFfYvWHPYuRZR0BXXsQzy/CIJikdBeuzjhCOU2suYEBqKgEgNQXGezqEBzKcYk+57eV98Xa8DaRT/5WpJfNAvETe2EfMhVnEinLZAcq0hlkIaLmJd2qOYKl8fwGcWgGuaV/tGwmQDiBFRnWV6jYGj4XC6wmq3/7XnNoOj2VNP6MgVMAVPAFDAFTAFTwBQwBUwBU8AUMAVMgYYUyCsUBQTkSWm3H+eYFEAmDlLkcUS1eeQLZVjqXZUKEmnIhmJNOhT6xyd1p7Gjjko5Nnn8j2bNpp/9/d9UXllD37/gGBpxyMGpHJ3Lli2nK+54heZvKpTclxE0LHLz47D8a847IRWWz3k8nx3/PP3qnQq6ekglnXv2GdSpU9qhyrlHr77jJZq1oTCGeeKGlG1iyMefGYzymMiFqV163BYglXUpalFLD1xxOA3du1+G85GLSk144SX64b+X0tbiMj8G+uR+Om+YQ6vb7+PHFHdmAkN5DF0Qie9z6Dy/xOWbdiDCxakLJnFb9JEAUwGwOpzeQ8go92jooAzD7mUNKMKUVHnXwBWHHoBPF1ECTARQ1Q5PwE3t0A3D5sP5NZJppr6H2o3aMNhMHg3/KJDLvQmYzU/qnKLZfhlgPb5tM9yrDf2Caex9g6KNVcramQKmgClgCpgCpoApYAqYAqaAKWAKmAKmwPZQIG9QFOAP4EU7JJEzVIO1uMBPRH7gFNX5Hz1QjHORJqANLlSGT8f0bkm3fvUUX7ldvxh6PjvxbVq9uZa+cOIhWSvKf/nemd61ipBogL0DOlbTbVeOSoXlc1X596ZMpacmzaDTDtuXDh1xcEYuUwaxX7prGtVQgUDgaEICQZNiUfzeg9jIRQqIBk34OX6myjkp+XX24Nb044tOzsgvyikA3n1vCt149yu0qqSfwE/XntfjHZwMoyPHIbsyw6rycPJq923i6BRoC60FqiX9+8/RWGgHSIn+4vEiIJrAToF5PDcPyT0wV/ln3aA8/yQHaNoZGrpIGebivOEMZAu51/e0Y1JXbse+4UwAoNb3ZdRuVh06L5olT2pAisvhWvA8PxWmEQjn0Jiw+Vzzzrdj1KDo9vh1bn2YAqaAKWAKmAKmgClgCpgCpoApYAqYAqZAYxXICxTlnKIAbHAkakekLqwEQMgQFdATgCbO6+hBXpRn1N30eUiDUGJxH9ZRl+Iquv+qYzKgJ4fHL1++gqqrq6l7924paMrh9X8a9zLd/u6GuHgQCwoA24oqs4blsxN05apV1LVLF+rWLalEz8/yOPc+/Qr9etL6GIbyGpEqADk9NYDk5wAU+T1DUq5Uj7BvH2rvrvcu3kJ/u+Zk6tWrZ8a+c1GpH9/1DL2ztXvsCOVGHJ7OL7hEAR4BKnVHcIX6vYtSFIiTVPJyAobiGcBK7ovni2f4fgo2RuSPw+dRYykEeQjFj/tOjZ8OIU8VMOL9itriWQ0k4ZjV7mWcN5mngFjsR5jqAdCyseHy6DOZS6Iw4HFKc/UBc8S+h5pwU5z/poJQDZsbcq029pdKc9oZFG2OavaMKWAKmAKmgClgCpgCpoApYAqYAqaAKWAKNFeBvEDRvW5w1eejcGwGZXD/ASgBsCEsG0BUg0+BdVEeTpV3k8PZuWgOgyVUok+7ColuPbMfjR45IhUezy5KBpUMmIqKClPh9atXr6Er/zKB5mws9G5MhkWtCgs84AMAzBaWz/1VV9dQoWtbWFiY2pO169bR9XdMoPdWCozktcTV5KO5c//Fbj2cW5TXgPu6I+2O5TXzZ273yFeG0IEHDM84B+yI/fXdj9K4ld1iZyXC4LmxB56RCxOfxf0oc5DUBeLWxEvn7gTYFSdvAqd9RtJ4DXB+SgElVWQ+BfO8mzMCkR4ERi7gJKxfZgCXJs8IuWUxVwByXSSKn/Fh/Fm+JdyHdo3q8HrAR6wF8FJDTGX0zPodDHOIQuNsjUM4qnOe6vY69B/Xdci8H6OB4kr6O5Luu/48pc39RdPQcwZFG1LI7psCpoApYAqYAqaAKWAKmAKmgClgCpgCpsD2VCAvUHSQK7SkQ32xAEBPhEkLMBLMJPk1xWUYAiH+DHDK73X1dsBRhJrzz/MGFdLNF43KWqU9m5iz58ylC++cTFvqiuK58CwQOs1zOqJrNf36ytFU1r59o/Zj7rz59MX/e5MqqNjDVcw7hGoyTlTYJ3LEarciNMI6fe5R1+6/TupKF5x2bEbu1HXr19MfH3qW7p5VEOcERdg8wCeDSrxQ3EhDM52TMwSoeE5DOYTB870w9D3Mg6m3F23jPtVZCEP4s4nuIWJ0IwndT/Kl8i1xxkpO0jjPaQR+w7OHQkqxQ7khAprjJKBf2TvZW/0ertVcBwmgFs/kaqdBqGTezQ5Hc+1how7yDmpkUHQHCWvdmgKmgClgCpgCpoApYAqYAqaAKWAKmAKmQFYF8gZFAam8ozAKudaQB6CI72lgBTcpYJd2D+J5uArDMHsA1QGtN9OdV4+iHj26N3gMODfoo89Pop++tCIGej603T2p8WzHwkq698qjaeCA/g32ya7UZ199i256ZkmqDylClFRQ1+H02ikJNyM7aauqBajqF8O9qw9qRdec/7kM8MtpArgA1E2vbPWPoPARIHVSAEmcmT7kPRoDc/MO3agSvdfc5/uUEHwdWq8Bpw6Txz6FLlGsIXGeCnUM88TqMwC3cLbK83B28vNJvtEkDB4QXuYjYDTRQ/ZBwCqnJZDnZL3Ne2kYGro7xY2bvV8dko8w/kST5lWc1yBUf++at7Lt/5RB0e2vqfVoCpgCpoApYAqYAqaAKWAKmAKmgClgCpgCuRXICxTd2zlFEUaM6vG66A9PL5uD0IdCR5AMgIrdoxwyr/ONhsVosFyEujP8evSy/WjYfkMbPAvrN2ygb94+nt5YXiDgLArhhhsVbkSe262n96JTjz08FZafbQCuAv+jv02gf31cmaoQDydsshYpLAQ3I9bsw+ijjpOQbrnA9zh9wFeH1NLXv3R6hnOVIe8rr75Gl/1zWVwUCaHlDP4KHamUokUCAnW+Ss3sNCz047r1I7VADLQj5Bu6OgFDAVZ17kq4G3ncBJwn+U61w1ifAcDzGGRGZwVzluviKOaXwNvkFYa1A+4mZ0e15fMZfWwOINVwFHPxP3OcxvpC7rV20odAXP1eO0ZDGBquL+yvwS/IDmpgUHQHCWvdmgKmgClgCpgCpoApYAqYAqaAKWAKmAKmQFYF8gZFeXQGVHDHobBQLhiKQkxw8km+0MTNh8+AlAxKEZbOIDMM/776sDK65rwTMirCh6p8Mn8BXfDHibShrnV8S7sSdSGi0wYW0S2XnEJt27Sp93gtWbKULvnTC7Rwq/QpuUJdkSUuQuTfJ+HcmDdcrpXOtVlc2JLwU4fee5jqNGGoefnQOrr2i6dRh7KyjLlMevNtuuquSbS2dffYHckuT3Z7St5KeYRD5+GK5esMTKE/39fgkEGc3hvkNg3bYzKJE1jG4c+6+JYO0UeeUIypF6RBdQhfMQZ0CXN/hmHsul/oEELE0M1ZHxwFzES/2cYDhGwoLyngdGOgZWPziYbu3cb0na/fmwZF86W0jWMKmAKmgClgCpgCpoApYAqYAqaAKWAKmAKsQF6gKHKKJmBNxAck5Z9whUo19iREWENTDSQBKn1xHtcXqtb7sGTuQxXpYUg2rH0l3XHtaOrcuVPOnecw9+cmvk3XP7HIg0t+odgNvwfMZIcnOzr3KtlCt38te9V3DcbemDyN/uPhuX6NgLg+F6ibOMaBs1GH6GfkEo00YzCKokZo851DWtCF555G7du1S62PnaKPTXiTfvb0R7Rm8Vxq2feguICS349oXboQUeK2TLpiiMowE5rI/kXrcZOW513qA5eftGbtEnmwrGfsQOWPcKMKUAUQTvLIYj7Iq5rhsIzG1HPg93C+4jzVByfD1A0JpIxyj0Zr8vONIL4OZ9fvw4MUzlf6EOitIT3WKZpkOlj9/eZYUt1zIdwNxw3nvLN8Nii6s+yEzcMUMAVMAVPAFDAFTAFTwBQwBUwBU8AU2DMUyCsUhZuQpfXFhNxPhpf8ApTTn1F9HeATEMnnvXRgkAsGaWgqhXqivJQRLMU2lrSookeuPIwG7zMo584izP3JORW+X+5fF3sCp4KLk9vcdcE+dMQh+6fC4vUAlZWV9Lt/vEh/nbLJX+Y+xMmYFN2RolIyd11gCkBLXxOHLPn1oxBQUW0l/fb0bnTSCcdTSUnicOXxOKfoHU++Rv/72irqv+wVWtjtKKptUayqvmM+Ej6PPpFvs8jB0JoA6sUgMSoahLkXOUcrz7nXJ/+i9e0G0sbOQzMq0Pu9VwWkNADVOT8BtwGSdVV41gluUGgN56X+6fWOzkOuPLZIC4AiWjp/adhXY34lZAuVh17aJar7CsPls801HDssqpSt2nx9QDR0aDdmbTuyjUHRHamu9W0KmAKmgClgCpgCpoApYAqYAqaAKWAKmAKhAnmBogO/8XAdit/wT0A0cX7KlBgSSih4Uh2crydh1xzuLQ5QBlcArAyzAC8ZAmWDqoBMPx3Vk8aOOiqjQjtEQZj7IhfmDgAKSMZjsztUh2zzvStGtKfrPn8CFRcXZz1dq1atpiv/9Bx9sL4oBqcMwQB1ETpfsWYJ1a5fSiUDR/h+dN5Pr4PK1wlN+DqvuWzLMrrtK4fRyKOPzMhvunbdOvrJ3eNp3Lw66l+7lGjFbFrQ4wQPC1lrOFV5LeLSFeiKCvL8kx2iiaNVlok2fF32U1yvbVfNoPOHtKJJy1rQjIKBsSbIGSpriaB4BIZ571F0ivvVrlU4deWZBIbq67xXIYzUxbpyfe11OgBAeq9p9EB9rtBsfcYpAKJzqD/r9tlMoLrCPPY16xgRuAYEra/KfH396L53hjB6g6K5TqldNwVMAVPAFDAFTAFTwBQwBUwBU8AUMAVMgR2hQF6g6F43OCiqHI78HgWFGDyhkBDn2JQCOmkXpc6viOI5+if3gVBnDqNnuMcvhKID+pzUv5B+ddnJGcWIBB7V0VvvTadLH5ztnw3BlYyRDn9nGDu0XQXdfs2p1KVL56z7M3vOXDrnz5OpkgpS99mB6kPgl7xPncoX0OAuxbS5uiXN6HAUVRS2jZ2ceEjnGpXCTHKH+xhWN59+dc05NHTfwRlzWLZsOV3+5+dp6uoCKmlRTee0nUXPfFpMa9vvk8onCqjJABTuUO/QdUIwgEN4vEDoJJ8oD+jhtstP2mrLSvpyvw104nEjadyk2fTYp+38OgA5WT/e43jvGb4GSTvF7StwO3R5ylwAVcVVm+iT7Fiu69o5GRYj0sLpvc8W3h72r52d2cLz5Xzlhq25CjE19IVvijt0ZwCf9a3HoGhDu233TQFTwBQwBUwBU8AUMAVMAVPAFDAFTAFTYHsqkDcoijBlcYo6MBYV8YGzEyBUhyzrawgxBqTSIccArjoPI/qBM5X76tCygv5x3fHUv1/fDA0R5v5/725MQVkPHiOYB2Dri0A51ygDvjYFdfTY10ZkDcvnfJ4PPzuR/uvlVTHgAxxrOesFGly81oHMfeiA/YfToL33ohUrV9IfH3+NZpce5OeXhM8n7xk+MgxDftPa6q108wFVNPbcs6lbt64Z65r78Tw677cv0qratv7eWT3WU9XqhTR+675UV1Acg1Hul0Erj4m9ghsU+Uuhrw6z5zY+5L5yM51QNIeuvuB0GuLg7JMTJtKPJlXFuTH1fjEHzaj+Hs1c72+sVQTJvSZeFwGiGiaGn7UQYRg55g+omKwrAekYK9uXLcxZCpcn+tEAUr8PQXuYa7QhcKndodmAaDhX/X1oqO/t+UulOX0ZFG2OavaMKWAKmAKmgClgCpgCpoApYAqYAqaAKWAKNFeBvEFRHdouRYUkfyW/GNgw5ENVchRd0iHySVGfJIyen9XFmrJB0TCP4+/PHUCjR47ICDNHmPv0dUWxlr4Cu4Of/NIh3QBmEhJeRz8/pTtdcNqxGWH56zdsoKv++Cy9vYJD0gUGY82nFUylz50wkgYP3oe6d+1C7du3J57DuCeeoj++uYY2lPaLK7Qn1dQFq3ktI+ftgPKP6L++cgoddeThGSH8rPPLb02hi++b5Z9jGNmnTQ19bb9aetpByzc7nKigpeyDBp9+bxh4Rhc9JI3ygWLffMoDB4eHrHmNrr/gVJfX9Di3lnb0/Asv0aVPCAwWkCl7xTp0aFNMJcUF1LZVoUsjUEebtlbR6k0Vvh9AzxjORvAT0BMuzWy5QrFx2WCgh7cx3E7WBbMpwCmMq9lC57PBWOxHLhCqv5ga+OvQeswNkDTblzkEoihalerfDaDMs80u1tTcXybb8pxB0W1Rz541BUwBU8AUMAVMAVPAFDAFTAFTwBQwBUyBpiqQNygKmIVwaXZwMgTTuSpDKIeCRgL0JN8lwyuE22tIpaErco+G4IzncOHQVnTzRaOoTUlJSiuEuVe3KIhdiKgOz/NEsScd2g/H49G9WtJtX/tcRlj+J/MX0AV/nEgrq1w+UfcfwtC5r5P7tqBbv3oKdezYMQ4Dr6qqohkfzaL7HniIHl7WleradY/BKCAh4LCfx4bldPUBhXTx+edQnz69M/Z+y5at9J07n6FHZ0rhKHFe1tFVI9pR98ItdN9TL9Ks9odSi+ISvz7orB2PmDegYQZ4rNpC+26YTJedfjSdOupk6tmzh2/CDtnrnlocu135WklxIfUoK6E1DoCu21zhrnibKZWVFFHn0ta0bN1m2ugAqcwjvZzGuEL1vPnpEPDyNUDebM5JQEv/rBoe50zn/Qzdpw198XTYP85q6DD181OL3xh0AAAgAElEQVRgOtY6mk19IFTvj4bCDc1rZ7lvUHRn2QmbhylgCpgCpoApYAqYAqaAKWAKmAKmgCmwZyiQFyg64BsP1QFGsfNSO+KkYI6IDQek918qNyRcpXydw7wLuSK6Kgrkc30ij6iCSnDgadffwDYVdO/XR1GPHt3jHUaY+w9fWBEDUUBChlns8OT8ofwCFK1214rcWrhgUteiKnr42mNp4ID+cZ+17v6zr75FVz22wM+X18NwlV+sQduW1fTct07IgJkbN22id955l+57+DGasHVvqintlnJZ8vM+fL98BY3qsJyuuujztP/w4dS6dauME7t48ad0yq0v0bqqlpJzNQq971RcR3d/aTBNmfY+PTBhsgejdYUMiZOiVdwZr1nvD/YoHigCoheeciidduoo6uvAbGFhIW3YuJEu/N8n6A1X1wkvBtn9u5TSwtWbvCO4U2krl0KhBZVXVDkQWu215PvzV26kimrRSUPv+sLjMUbYRp+bbAWJEmia+WUPx8Z8NAzV55bv5wpRh/tVj5IN4Po94u9D5KBubLj8rghBQ8UNimaeQbtiCpgCpoApYAqYAqaAKWAKmAKmgClgCpgCO06BvEDR/tc/5I13HlLG5Y/Etejdi1HYL6CSbofQbXFqpmEpX0OVdkgEkIR72m2K/p+6cn8att/QWFUOc//6//2bJi1lICWvJGQ8Aa65ivNwv7ed049OO+6IOCy/fPNm+u5fx9Pjcyr9mhmict/skBUN6ujyw7vSd84/NhX2zjBu3fr19Nbbk+mp516k52euoa1dh1Ktg6M+P2plBbVeM4eO77SBzj/vLB82X+ZC78MX50j95SMT6Y9vLI/1hduUAeXZ+5bQDaOH0eTJ79G4Z16gdzZ3poru+yfr9vsleTvDkHXezJIVH9Dx7VfSmNNOpeOOGUndu3ejoqIiqq6upgdffI++8ejsCMSKauwQraiu8S7Rtq2KqJ1zh67auNU5RFvR1qoa2rClyofVtyoqoCVrN/vlaKev/pzt6wAwrs8QACPAbggP4QbNVkxJzqucBj2P0C3alK8mxtPOU3wvMucmcDTM3+rbR9d3BxgK/QyKNuUk7Z5t2TU/b9487563166lgO3drrVfera2d7vu3tnMTQFTwBQwBXYvBfh/vy9dutT/s5cpYArkVqBnz57Uu7cY8rbHK29QlAEOOya1ew9ANKxmDrAFEKpBkEAqyakpBYecm9E5J+Pw+hyhxrHz0z179WHt6YbzT/YQj18c5n7u716hTS1KqMq5FHVld+3W47bIc8rvUSmd53vWoCL67/8YTW3btPF9LlmylL742/E0bwuHpifPsUuyVVFLqnTjlLiC9E9edzQN3ZvzhwLHCoRjt+Xs2XPonXen0OQp79OK5ctpo6tO36l9KR2w32A6/ujD6eCDD6QOZWWpZ0WfOvro44V09u9epQ3VBR7IIgcp9ON13HfxvnTQ3n3cGO/Ra69PopenL6Clxb2potMg5xxtnVnMyBV1arVmLu1dvYCOPng/Ov6Yo+iQgw6kzp07+XyqPO7HC5bQ8f8zgbbWucW5l6RIaEl7dWtHc5dv8HtV2rrI5xNdtn4LdWhb7B2jqzdW+LQIe3dvTzOXrMvQI5tTVINQfBkAChkgI+cr1pykEJDWieLyWYNw6Ki/ZLnC8+v7ImYLw9f5RPGsTm+gYSjmFbpS6xtzV7xnUHRX3LXtO2eDM9tXz3z2ZnuXT7W371i2d9tXT+vNFDAFTAFTwBRojgLr1q2juXPnUteuXb1hCpyiOX3ZM6bA7qwAp5zkPyCsdEXK9913X2rXrt02LzevUDSGnVGVcw+monD3MPQ4CV9P3KSSSzQdQo8+ODScX6igDogUhiIz2Dqkcw3dce1oD/M4zP25iW/Ttf9cKM7GiHxxf/y+uJCrzEtBJVR89zA3cq36Md1z3VtV0+M3nky9evX08/jgw4/oc3+aKuH20TbFwI4haRQmPaJHAT1w4+nUrrQ0YzN5s9esWUvLV6wk/kVZ4T5zu66uMFOPHj0cgC3JAKLcyeYtW+hrt/2LnptXEacZADTmNaJoVIfWBTT+xuOoS8dSWrToU/pgxgx6/4OPaPr0D2jJ1kLa1DI5YGVUTt2LK2n//YfToQ7G7rffEBcu3yeeA4O+hctW0Zn/+zwt3FCTqgzP6x7csyyGom0cEO3VsY0Hw/xavLrc68F9DOnVIYaiOo9otpMOhzHuaeck1sv3PLx2Pws4zULUSMNKOEWzOVP1GLmcmeHZ5b4ZyMb5cqPPDGr5hfQRIXDPFi5f3/i5wvW3+bfCZ9CBQdHPQPSdbEiDMzvZhjRhOrZ3TRBrJ2tqe7eTbYhNxxQwBUwBU2CPU4BT+a1YscJxhF7bzfm2x4loC97jFOAI5SVLllC3bt0yCp43VYy8QNF+1z1Ux7CSQWMuxxsAD4OkGFypsHoPt6LnMyAUO0cj0KpD6nWfPgdp1Ibzef7zmiNo8D6DCGHu/5xd6fNacjuEW/tA9wjawm0pTldysLTAh4NL8ac6D/UevXQ/OvrQA30I+W8feYF+88ZaD0U53WnoZOX1ANj+x5Hd6YcXHJNRPV5vJsNb/tfSLYL/5XoxSP3tU+/Sr/79cQxjUZwJzkjJcSkFq/qXFdBjN5xMvbt2pE3l5Y64r6Jly5bTosWLadmqtbS1fBO1bltKPbp09BC0p/tl3a1rZypt2zaeB6//05Vr6Rt3TKAX5ld4PdgdyrlYvavXjTPIOUDnLtvgdWKXaDvnFl3pwucHuDyiC1Zt8rlZeT779CjzUDR8hQBU4GImVNcpFgAZWX9ee+gUxRjZKtnnAqBN/YL5c+uBrzypz79Ox4DzEF7T4zUG0DZnfjvDMwZFd4Zd+GznYHDms9V/W0a3vdsW9T7bZ23vPlv9bXRTwBQwBUwBU2C9S53XqVMnap8lJZ6pYwqYArkV2ODSYK5Zs4bKXPT0trzyAkX7XvdgbMzTYezaJaoXEcMrBUVDoAouGMIy5O9Ef4VRsSCE26PY0K2n96Gxo46i5ctX0CV/eoFmri/MCDFHHwxEGdgBYsZu0oh0MXBj2HfFQaX0vYtPpXIHFy/5/TM0eaUDmCosHlAMkAxz4n5vOGkA3XDmiHrBaEMbzVbi3zw5mW59fp4UY+J0Be6nhqAxnI3mzl7NvToUejDar0cX7zxlqMuwuHxTeQxi25a29akBwrwNcIie8f9epAVrkyr3KZjnPvTsUOKdoat9TlGBoj583uURZW35OucXZWcucoqKXgKdU/0pwIhb2rmrobm4fwWK8mPZ8ofq3KEatCIEvyHdcT89y8QRqo+AXop2JoeV5fXn7QloG7uWfLczKJpvxXe+8QzO7Hx70tgZ2d41Vqmdr53t3c63JzYjU8AUMAVMgT1LgUWLFtGwYcO22e22Z6lmqzUFyIfRz5w5k/r27btNcuQVimrnJcLRATvFUZi4QbXjE8Vm+D73AdcniiwBIMERyYrwe85niZBlcXRK2DuDwlMHFNCvrxxNH82ZT1+4Z4YHcwwMPUyMXI7cD4MuzIWf9bk53TUGbQiN52c5xH5Yxxq6//pTfaGkMb+fRJtqOc+mOBr9nHK4ZQHNzjmgC/3mkuOopKR1kzcVhZV+/9oy/yzC5P0aAJejeYs+6bD+rm0L6K+XHU5HDRvQ6F/I7FydOW8RXfCXN2nR+so4LBy6AUDyWMgrOn/lJr8HrV1BJS6uxPfKHBgtr6imgV3b0bwVG6iiyhWlChN+qnVocKlDzgF8k9ygCRDFnDRgzQVDc7mZG9oUDV1RkAlQV88Z/WQLl9dj7AkwFOs1KNrQ6dr97xuc2XX32PbO9m7XVcBmbgqYAqaAKWAKfLYKMBQ94IADPttJ2OimwC6qwPvvv7/rQFGEa8fASlXW9pDOAUMPOyMi5V10zsbIIdhFzj2oq8xrx2YcGq5ykwKAMqzksGxdsIn74TD5Di0r6JFrjqb7Xp5Bd78v1c49OIODMgKJck1gKr8AYDk/JQMv7g/3iqiKnr32cJo2bzl985klMZjEfDEGHIJwsaJ/btfNwclffXEEjTpoQKNyirCr8/mp8+mXT06hD5ZXerDLDlHuU/SMwKD7mUDKJEUBAC9A4BcO7kY3nH4QDe7TJWeYPmu0fO1G+s3TU+nuSYtoa2VNHJru9VJfKO3MLG1dSL07tvUV6DdsqfRV53lvOrpiS13bl9DiNeW0aWtVtA/SiXYTh2AxDDVPXKPpbzQDSobj9RU4ai4IDUPyRU85xzpsPswfyjNEmobk7KXXi7MXarCL/r6qd9oGRXfHXW3amgysNU2vnam17d3OtBtNm4vtXdP0stamgClgCpgCpsD2VsCg6PZW1PrbkxTYZaAo5xTVeTo97HH/aVgIkMRwlF2XDPakIFBiGQS4ggNU52kMw+gTd6QUZ9JQliEZv356fCk99sF6mramMAWwtItScoi2iOEi4Bb3x1XTOWw+dpK6azcd2ZamL9lEzy0SMAnY6wFfBILFRSj5Sj0ci+ajK9B3bVNAl47sT8fv348O3btHyr3JyZgnf7yMXpm+kP7x7hIXtr7VA2TMDXlOASc1TBTYnB4fc4Arlj8f2rcdnbJfN9q/f9fUd2rRijX08py1NGHmKqpy4fAaVmM8nbsUkNCv1/XEgJvD5NuXuKp6bo+r3F5vdICU84tyeL3ex9ApqcPiswFRjO/3z32I0xREBY4AR+Hi3N5OTB4/HMOfdUWJ9bw13K8vxH57z3Nn/CVpUHRn3JX8zsngTH713p6j2d5tTzXz25ftXX71ttFMAVPAFDAFTIFQAYOidiZMgeYrsMtA0T5fl5yiGgICACa5PuHmy3QHouo7u0Y5DJtzfErhHMFvCBVn52Xi3JNQeO4frj3k2UT1dUjPYJOflX4FgOpXxCxTzj6AKp6bd4tGEI5hLr8AKbk/hnOoRA7ICrdoLvCXAoAMZiOIivaJ4zYzV6aGxVhHCEZToC7qH/MUyCuAMsyTCe20Q7KhPJ06TF2nOMDcdN7QEHRjf6Gvdv3yvWzuUB26Xh8A1Ro35WuIMPnwGb6OyvL6HAJ+ZgO5zXWoNmW+u0Jbg6K7wi7t2DkanNmx+u7I3m3vdqS6O7Zv27sdq6/1bgqYAqaAKWAKNKSAQdGGFLL7pkBuBXYZKIpCSxrMeXAYuSwBNRkcIj8nwyWGZWGeSJ/T01E4dpPyS1erB8tEWDtAJPrCT184iWFplAsUzlAGfngGDkj0z5AT4/HPnKHbEUXMdZ+f5flrmKq3GE5OFPnh7gCF/bhZdEHKgVSKARUuz7p4mOk6D4sWSVh5MgMP9aKPqCLPP+X59GFMOyCTe2E60BAWomV4HhqClHAXAwjH/bCmfk/kp7iSAadl3jwWQui3p/NSa8Xz0dA3AbZptAzHcLb1yx7n/tLvrncMiu6uO9v4dRmcabxWO1tL27udbUcaPx/bu8ZrZS1NAVPAFDAFTIEdoYBB0R2hqvW5MymwYMECWrx4Ma1du9bzqPbt2/s8oP379290PZtc69lloCg7RQHb4PBEaDMqpPMi4YZEODkWjqJG/NlXEnedpHOPCsjTBZEYPAlMTCCfd0IyGIw6hjtU+k3yQDIA1Xk5eTyBlfIgPofh/XqjdDX0cAOzuQPhztTgkl2x7NgMddGu0RAQ6gJVGBdQMJv7lNtkKz6EcfW9uLhUFgdpCJ4xdghhk+v1f02zAVJdQEk/zfPS46f2QQHGhqBrY39xaPgq+ikXtCKauRyieAZnKdd8Gzuf3aGdQdHdYRe3bQ0GZ7ZNv8/yadu7z1L9bRvb9m7b9LOnTQFTwBQwBUyB/8/emcDJUVX7/0xWspOQlbBEkP2xrwF8gkpAFkEeEKIiT0FElE1QQVRAhSgPHwgKiPoQZHVFAQV8PvjLEnaEIFuA7HvITjaSzP/eunW6Tp2+tfV093T3/NoPzkxX1V2+91Zl5tvn3NtRApCiHSWI6xuVwPvvv0+TJk2ixYsXB03s06dP8HX16tXB1379+tHBBx9cer+SfjSNFB111p2x2DdeL9R2urRRkvmeZZ/dHMm+OJVdrlXJYs6mvOvd7O0GSpzKbqM/7TlWggbSTKxhao+tF5s6scBk2Vra1T6MMGQhGkjWcH1SF3lYniYvxZuMrAxS0a14DXPz+WedFs8TgVPZpSCWaegsh1nIuQjJSM7ZcmQqOq8j6tL3HWspjB1vJ4eD721ErvnqOPFmU1FEppywOn2ej2lRKgWpjpLUN0DSJkS2j3ZM3Vqurs8yZV32m8vkqNtKbjJ5jUyb94lRW08gk8O1Y/la/bNuY7VkbUf715nXQ4p2Jv3GqBtypjHGoZJWYOwqodYY12DsGmMc0AoQAAEQAIGuSyBNiq5bTzR/8Tp67733zH4e62l9e28aNLAvbbEZUa+ePaoKzf5N/fq7b9A7y6bS2M32pyGbDqlq+Sis6xF44oknaOHChTR8+HDabbfdqH///gGENWvW0OTJk2n27NmBGD300ENzbTLuI9hUUjQQi0JkRsLICTi9RqaM3JSbLbHclGnzctd6W66UkUHqeBgFGojMMLeb1wllISXFqC2Do0K5nVwvl82RrlF6vROevIaoE1/uPSskbdSnfckITLmxki+SlpcKKElaMQukZdaC1bU/SpdnvjK1XIrRoK1h2Vowun6Ur1sq09U5PZ5FKpcl1/OUY8JjK8Wo3ogrKUU+6Jsnv7wkeWuQel5qr51bISvmJOeb41TeAN1cX6Rw13tExnsMKdrVZwAR5EzzzgGMHcaueQmg5SAAAiAAAiDQuQSSpOjSVUZSvjWHNuu7loYNHWzSjHvQihUrafI771GfnuvpoH2263Dqse751HlT6fk5L9Lh2x1GAwYMKAPz+uuvx97bcccdyb5nv+IFApLA3Llz6emnn6ahQ4fSgQceaLyY82Hy9fzzz5Od/3b+VDqHmkqKliIfRZq6TC/mtO+40HQGUwpVmULtJGf8HE6P51R5jha1EY/x9UediJWCyn7PglWmy7MwZUmp5ZeVfz3CKFXbXhmNaX/WKeSxjYfErk562QApM2W0rP1eSk8WrzLq1LU/3RBquehbh5MnrSxJikE3Pi7qVEpertstNRBGpYaFMOfgWLgRFW+gJNfb5LHXUlYLSR112tHIUBkRGoyf7WP4lcdTik4ZhSylaBTFG0l/7lOJaw0kbjM+jiFFm3HUqttmiLXq8qxnaRi7etKubl0Yu+ryRGkgAAIgAAIgUJSAT4raCNFJk+fT5v1X0HbbfTBW5LLly2nVyvdo+IjhkRTduMGlUPbwRY+aY+0mE7etZ2bT3pn/Nv1z9mQ6YsfDqW9fl+pMG0xjgpTa7sHf/FaC7rTTTsFXflUqtDIbhBOaloBNm58/fz59+MMfDoJffC+bXv/ggw9S7969ady4cRX1tWmk6Miz7ih5QRaTnDbPUjO436xctCnIYUSpfY/FpRVMUmraY1I68bm8KRFH9/EmSiwAXVRltC5pkG5v/lfaHd4+L0I5asvkOmW0qosSjSJD9fqhMm1cCrqSdDTXBuUGdTuxq1OoY6nm4fRgBuvN8gK8QZK8TtYrRV5WeruefToyVZclNzJy4+DMnieAM2DLY8yRwrK+WERwmKYvj+uU9WCcw02ffPUl3UladBa542QkrNzZ3kb9BjI3FJtyIyi9dIKtT0eIImI0GoVGlKL//OX59Ik/i5nyibNpxmnbBG8s+Pu1tM910xOn0UVXXUNn7RAd5vP1+0Rv0Y3H/pReOefb9NOPihSVJU/QV/5zDn3+TyfSXrSY7r/8e3TWC7q6reknvzqPPuH5Nya5vqSyTNl7nUTPXTqWhgfVFKszjVXee624nHHsJnoqKOccjVn5sXxMco35cDlu3LDydh4jxzs21tXpU6627pBcF9FBdO+fTjBzL9+r8rE70NRj57h8LaY/X/Y9+sqLfCxPO/mcjpQn+5ynznzzhnuWfo/Y+u6n0fp+lnOjA/MkbRSLj13+51r5vembVx6OsWeRrS+bzxYFn8m21GBM2r9MM04Xf2y+8Vva6utPUuwe5Wf+4/uHz0jVZvFvQ0Qn477Pd2vhLBAAARAAgS5AwCdFZy/eSK+8PJk+fMAOtMkmmyRTMH+Ibpg7k5auWk3tJiW517rV1HPH3ahP377BNe3rZ9Kyxe+Zv59X0SY9zDmb7Er9+g803oVo4VKTlr9qDa1c18usmbeatt18E5q/cg69NGcyHbnzEdS7V09aP2s6LVv7PvVctpjaR25BPTYdTFOmTKE999yzFCGKSNEuMEkr6KKVnevNkg9HH3106tWPPfYYvfvuu8F5PbxSP73yppGiw8+8o53lnY2aldGALEGDmzaM/JTrdsYiR8PNjoIPKqyMMv+zae4sLlmIyjVDdVo8122v4zVBOYpVSzZ73O5yb+vi720dVkrKaE8Z0Sm/l8NnvZncRV7LzKD/5j8pMGWKuwz61ALVXisjQ7kNMnpTR3Jy24LlBcTO8sG6pGFbgnLNf1qC6mkpIzeTpixLaRkRKoU3999+5bVC3Zwo30me50oF96b7x0Fw1n3lY2kp+ly/L1We25SVMu8bw0r70wrXNZoUfel/zqdj2s6nhSWz+S794ZuX0BdHn0MzPv+BIPy/Z8+ewde2Jf+gL4yfRB+/5yL65GD7TNpI9lMv+9W93qKbjLx7de8xdG+7/aP6gFA8mmdC93foxqOvp+/TGCM4zy0Jzu7LJ9GXTzFS9P6TaG96lx647HKa+dmf0Tk7RqHF7a/eQcPPe4x8ojW5vqXessjUYfv3lw9dRtcfMsi0y3+er84sVnnnZ1E5w+zarvNxmRnjmT4G+ZjkGfO2pU+Uxm2PDeZTeSOyzv7P39Gu195I5+7sshra29+gaw+/hq48xsmY+FhPCeZDR/uUq61tRtp46rJtLJ/D6aNY2djdT5P3nko7jY9/gBAwu/45ant+SzP/TzTz389EtrMt6EvHynv2hjPpyBnjg/tzVHhf6nGI17k4171kr8m6R+xcvuHo+2j0r79KRw808yZ8xebGksfFM6HIPKnu2EWlZT/XND/J2H344sq48jj5rCUKzrs3eibm4bOX+Uc3/zPZPnu70+JH/pt2fWQ/8WGQG6un2g6mK9r3Cp717uUk6MOHfo9+euggeuHn54h/H+LPzuD0HPd93ucizgMBEAABEGh9Aj4p+vLbK+jdedPpkAN3iWVjltGYPoVem/8ujdl1d+ph/jaZ+8yT1L5yJW097kjzC91r9OZrc2jzrQ8IIvEWzJxEPdvn09APHE9vzXuf3l82k7YdM5peemMBvbtsLR1+0DY0dcl0emnGZDp296Np49QpNG3tetpul3+jhe+8TUsnv0BbjDvaRJA64YoXCKQRsFLU/k1x5JFmLqa8HnnkEVq2bBkdc8wxFS0H0TRS1EaKMgeO0rQ/S3Gk09h1SrQ9n6NL7fec3u7SsyPKnI4tj3M9LKL4fI5clJGeug69gzivDyqlWRSV6jbaYQHKEZdBe4M28x/FkegrRVmK/kXp6a5fWnhGLD3rV4Z1cQQqp/JLscl1yrR2X8q4nLt60ySOmLTnyAhQX+o6R95KtqU+hN9IERqUKSywb24E80f0VUyB1JtO16tP5nJkdKjkpdtVtvZpGIXM81vLT8hQ//A0khR1su1+2uKOC+kTm7LYNM+fN+6hkV9toz8bUWOFl/2j2t5D3Zc9SWd+6ik6/M6v0ScGbQhE/gYrxMJX9ym/o9EXdqO/3LUF3TzhKRr36/NL4qNHj6l001H30RYXbklnTNmj9Ed4jxVP0VmfmUOnPeCk6P2XXkbTP30DfXn7qFxb96K/X23+qFeiNbW+Zd6ybFOD/t25Jb142Vga0WYkQI46nTzKZpXnpiwq1iy7G4+6jjZeE+fSrdsS+tO3v0MPHHwp/eTQTYOq08cgH5PNcoy5HLfd1y8oiZQbPzq4FFFvx63bG3fTiPNnBeL2+B5yrI3sqkKfgj5nzM8kfu7ZFZ/DWeNXydjZeb/l17akL7yxeykC29bz7iPX0h96Hkyv/NdM+vwDoRT1MJHt5PuoI+XJ+3sfK1kz68w3b4YHUjf9HrH13WB4bH67kaIDTIpa+Io9B4wUjZ4J+edJtccu73PNO49jz9CF3vvDlq+fbZubez2Lz+4mEiFrzksW9tyeKybRFybMpM/96T+CaGX7YdD9l91GdMFxNHPCc7Rf+Kx38vYB2vqub9AnNjxKX/rMM3SE+Pdh0d9/RLv9Y2zw7Nxsg79f+r73RfhnjRWOgwAIgAAItCYBnxR98qX5tMJEZ4770I6JUrTdeIfVTz1C84dvTR/4oMt6WG52+V75yMPU++APUa/uL9LcRVvR9iZy1L5WLF9MG5fcTyu6HUxTFw+irQavpq232sIIqRX06IuL6WP7DqX5a+fTC++8TEftdBitmfw8rdhsJA3u05tWmkjUtT160chRm9MmfVIiV1tziNCrCgg89dRTNG/evGATpUGDBnlLWLt2LT38sJmvXSV93v0B41gEEaHhzu32a2x9xlAqlVLjw+hQXpdVRnrKCFEWkDKVOfjlOtCRUX3uF27Xjlj0oqmX5SZLvEC4hmteuna72EBOfWfJKaUfn6c3j+JZwLJSy1A+Ltcj5XN4h3W3kVO047qUrEG9YSE6+pH7KoW0XD+Ur00SgnKt0KCsUFjKdWKDLabC9He5BqvkHMhdEYkqRSZLyBInIRd5zvDYcRmSqRtr95Ic+Jykc+X5vmjaaAyMyA5rkP3ktklxy+30iX3dHvzsCDSSFO3Rw8mOM8KoUB4j+0e0Dem3aQBSejpx8QyNU0KDr7ORR7/c7gq6+bB2uveSb9EDYTSmPe7ElJFDd59O7Vf/gjac64SpT4pOm3A9nfnBSJjY63uauu0f6FK0ptfn+uYrq8dbv6PN79qa/nm5TaF3IjarzuOGOHmal1XafK9ErN1gxbY1l44AACAASURBVNWP4lx4/GTbq8FkiBl3fiWNuRy3vRY/ZiL7nqXDb7+Ajhrwfqzrdh7ZaE47l7oZqS5lVzX6JCtLbGsgmsr5VfJMqmTsrBTd6rf/Qe+c+BTtF0opG5H3wHcfoW0uGkM3nTijJEWz2slStCPl2Tny9EduorM+aMdqSiYb3zwrzQ/PvZR2j9hI1yzpt7eSonnnSdZ4Fh27vM81X/sk4/aU+0M/244bks3HStGs+1Oz6NlzOf35O5fStJOvoy9tFz53r+1O379iZ3rSPKv5GeIidufS6X8ZT3uaP0Dj/w6EUaQfuYJuOHQgpfVL3vdRJkHWCOE4CIAACIBAqxPwSdHX315AL0810Zv7DTK7zQ8sIZi7aDUtX7WBlq9uozGD11GPlx+n5VvvQFtvt31wjs1WW2Sk6Jqtt6Yh/V6jhau2ow9uv0dwzP7e+d68P9CC93agmcuHU78eq2j/PbelZSvX0LMvvm02btqG5qw26fNTX6HDd/gorX76MVo5aivabMutAmnVq5dJs8cLBHISmDVrFj333HPBzvNjx471yv2XXnqJpk6dSkOGDKFtt92WRo4cWThatGkiRW36PEtQKZRYpOn0dY4oZHmaJE2tfOthCnZrfDrxab8G/5n/scQqRXKa40GqeEmfufO4fLn2ZZSeb9JhTXk9urs1QHWqvF77U66RmnSM++vaEr1sPTZi0peO7/oVrUFqr2KJx/2z7/Hu9lG0qVOEkWTmfrh6+X2Znq8jSaV8lWyd5BTpvEH745sK+aI5WYA6qR2tSWqvtRti8d5TOgVd3n9OLvNYx4WolMJ8je89yZDP80XR2mNaeurUeS1AESGa82kZntZIUjSIIOo5lX5sUpyv4G7seQI9d9lBNNI+b0pp8e5gqhQN0iifoyNNhNGxJup00f9eTf/2o9FmHUUXmWRljpUhW5go0+PbHqMv3D2crv/8mNxS1F0vxFZmfUlSNEyFvdD9YW/T6RPlqajzyzvYlNX8rNJmRVE5U9b3sPBA7l4wh25gSV0lJvYXSX7lkaJ7v363aUc3us9E+0phw2VYKWrnUlyA+2Vc0T5JzmlS1Ebzfc83KN41EpNHr5Kxcx8GfIO2uPtMeuxgJ6UC+fT70fTzk+fTGSfPikWKprUz+nChY+Udd8H3TXr0QPO8d5Gi6XXmu5fsvylZ9whH7Xrro383c8hEzOaRonru53gMFx27oMjMe8pFcfv6U2JsokbT7g95f39lR3tfpEfSViJFraR86Rdn001j3LIh9j47a+6R5gOsIbTgb1fRJRtODd5f/OiPaY9px9Oc0z/gPsgw9257+7t032XfdWs9730yvXKl2UTA/CHaltEvvu9zDA1OAQEQAAEQ6CIEfFJ0lYnMfOiZJTTMfLB+0F5blYTSBvPv0Mw5i+jFt1bTQf/WnzZO+Re9t34Dbfvhjwa0Nq56j6Y+8f9owO77UNua12jVquW0xXZHBqJp44b3aN7UB2jjJmNp4MBN6aVXZ9CmQ0fRmnUbaash62mEEVJvr3jHpNO/TJ/Y42ha9OwkWrNyBW35kcMLi6ouMnToZgoB+zuwjRa1my2NGDGCdt11V+rfv39whY0QffXVV2n69OmxEuzxvffeO3FjJl91TSNFh515eyzPm8WhFEk6Dd56B5ZuVnzyupcs5XiDG5k6z5A4ctP+zOI1+N6YMRlRytfKlHspSKO1TUOxGFbAgk2KNrlxlJahnDrPUrPUTvONjBx1mz5FYlEKVr5GRpi6/rk+2ShS+wo2gDIdk+uEuvetNI52gWepGFxrzucBklIweLCGG1FJjixC5dICthyWnJwKLzkFbVCzWG7QxBJRf+XrdPSrLyq20qeSLFuOXcTcyXP54ohlZivnnrwO6fL5RqWRpKhtsf1j2f7nlpgI14C0BzyyKE2K2lTgPR8/kF767kFkIw3tH/o/PfLHtOHqMDJJpIV+ckgbvXjzVwJBdPbIJ8rS573RnUqKZtcXRsE+5xmX486lBV/aMfiEuS1Mn89TZxFWabOhqJxJFklj6GdGQh9tfom0Eb3VYpInOjgmODOkKLPQUtQvk4r1SXJOk6I3GXHVft3NZq3aaJkI99zX6+Km38eVjB1/GHDw8/9Fl2z8T7PUgZFP5n65tNvp9LO9/0Vf/NSscPmIKWaJifR2duv2dunDhUrLm//wD+nfrm6nn9x6Hh0/9J0cdS5xUdIZ95KdN1n3SCn9/zcX03FyyY6lj9HpJ4XLCHjS58ulY3ye5Hn6Fh07W2b2PWWXBSkfsxjjRb/tdCkafAD21m9p+CN70czTPkAv/fI8eurQG+krO5hNFJc+Tl+4eiN9x2w+Nzd8/0smipifA3LdXnrtDhp2bjv96c8n0L5T0vuVZ0xwDgiAAAiAQNci4JOilsCcuQvoqVdX0uD+3WmnbTejgQP6Us/uRNPnLqd//msaHbrfVrSJid6c/dj/Ud+txtDI0VvQ2jkzaVZ7d9pup51pzZrVNG/aP6h772E0eott6P0102jaLKJtPrhLEPn5/vvr6aUpi2na3LX077v1o+HDhtAr7/6LXnnjX3ToDodQv159aP6jf6PuZsOlYaZ8s0MT9d58y4o2w+laI4reMgH7e5MVowsXLgze6tevX7AG/NKlS4OfBwwYQEOHDg2iRfll//7ecccdafvtt09fTze8oGmk6NAv3t7OkZe27SyUpGiTEYjrzR9kvXt0j0Vxyl3KXfq6i4rsbj+xD6M9eRd3LaI4klQKVJlKbtukI/1c1CLvLh4JMRnFyVGQwfXhoLAA9W7UE57jIiVdpCNf62uPFKBSMHJ/go2bgrLi7bNlcoo7H+ENouxXJ0wjiZp223I/ZPt0CnwU/Rtt0sRRrBzNyWuacnRseeRldG1SpCezShKkbm6Vp89rGevGO2Kgf5ayliOOi2yqlMYTx/wEGk2K2lby+nTBuqHmj+duVlCYDZVkqro9L1mKvkU/M5uIlKJNZddNZNFz39mf5Fp5x25qIsrsGnfmD/HLzye6TK0p6hWUsdT913PUt4z+cplZn/QUJ8Js356/8Yt0+B/+nf7y0ATaw4hbGwmVmhrsWS4gL6u0+V9UzjiRVC5e7P1r++AiO/OMQT4msu25IkUDiZW0rMJiWrBkCA0fzPOH14/1C8CifXKb2LhXVqSoXpOVn4dSAmc9tyoZO478+yQ9Tl+6tht993s70aRv30Ibz7uAjqXHMtfPlO3kiGu7Jmel5XXr9hb95OPuA4uzd8q3pmiee4nZpd0jNj3cRs6ODtclLl0TrFc820XMKimaPfezRs0dLzp2+e6ppPV+BePgg5/kZUfkvD1ucG0iRW3/3RIkc+gLf92LJn38BTrApMjbqFP3AdYLNPavh9GscF7qZTB4THkdY5uG7z7Qyr7v840OzgIBEAABEOgKBJKkqO37kiVL6I2359KK1WR2lO9DA/r1pr49Nxg5utFE3w2nPn360HvvvUcL58w2/3b1pN5GXG46eNNAPNnXGrMj/YJ5s4Ish959BgRrO9o0+DlLNtDCBYupd7c1NHvBKlq2rh8dtu+m5m+ebvTuoneDdUOHDR1GK82mTXNnTA8+FBw8fEQgsOy/f3iBQF4C9u8YO8dtVKjdUMn+jTbQLAkxevToIGXe/j0qxSmXa39HtVGjHF2aVF9TSVFvRGe4DmUUrRjpKxafLNzsz++bXd9lirtLaXdp81aw2nJkKnnwR1OYRs87ncc3ynHrYHKUJ2+iZGUoy80gWjWMxOT0eRnxaWWhbQent7s63YvFp04hlz/z4ErpyI6T62HR56JjnZ7TEY2lCNdQetpyZWq+5L9+g2uhjsrkaFMrm+1LpsKX2hQ22BctK9tUigYWbeVoVccmWrbARQSXT/OklPe8N6DvPJ8MTSpPingdGaoFe0fahGsba01ReuO3tNXXyaS4nxikuNuXW0/0HfrJEdfSBr2GZcKaom5zn+700N9Pob3tBmyhiO/2+h005OyZdIPZcEmvlWd/gbHRok9sO4H+9SOOlEtOZQ/SOh87MFgHdNhrd+eoL76Bkv0FyUaxPfPTL5rdng8yfT4hTOtPXntU1jnkX3cVYpU214vKmaSNgixnFnr5xiAfE9n2XFI0XIJAriFbKsOkH3/F7Eq/81XX0DmbZ2+0VLRPcgfzRl1TlKXocYPt/L6V2j9zAP319ja6zK5pmyNVPDYeIuK60vLK07XT11vlDw54A7SkeynP8yRPeriWor6NjOQ8yfvvStH7Lt89ZdcA9a33Gy338ZUdzU7vJnX94xvPEbu8R62Wz5mkNY7lOsh51vz1MXHjGJ9/LqrfpdY/sc0EeuX/uXkZ1OH59yE+d9zzOuu+P2uHvCOE80AABEAABFqdQJoU5b+bbSbXRiMmu5m/SezfJT4xqf/OldzksdlLNtKUN96kPXcaaSL1zHrY5u+Up1+eRX2MbN1z121bHTf616AE3nrrLXrttdfiGxabub7LLrvQNttsk9jqppGiMn1eikWO8uQeyjR2+54TnRupZw+XPs8p81aCWrEXpNwLsRpFQTohydGRtiyXOh7fqd49ZMr5+lKoWdpJkcjSMYicDOWqfvj4ohSlhI3S3qM1Q/nh54vm1GIxiFwtpd272nmdTt5dXq7Ryu239a4XktmqVntddxEhyzy5TyxjuVzZV7kZE6fwc3Qoi2gdUSrLdePthHItZKjvLuJ/HFjQyrFlISqFvW+u6HKRLl/ZU7aRIkXtDsT3XXo5ndl+Ej1nUic56i74I/2aLcvWiEySTi+bjVuO7vZVmnfGtrF1SG1U0Z/t7ugfupxu/Ni7sbXyeD3T68x6pt/ntQST1vcM/jh/kr517Y1k0zpf/Pk5OeprL1sr1P7x37372/RjI3yvPObLNOP0DyZHiqo67dqjRVilzY6iciZpTVFZR74xyMdElptHiu5lHhhud+u7aOM536affnRIWIRbv/VKs1zBrNO2ybXRUtE+XX9ItCB/o0tRGyG95JFrzFq7U6m03uRSuXxEnk2Pot3JKy0vLuHy1Fn+wYHvXsrzPNk72Nip2O7zWZtP5X0SF73v8t1T9rlWLkVjH+LY+8OsR3ytedbxc4fb/MIvzAdG90VLAdj33RyJ1mN2m3J9jx46xK0Dm2d5Cx8T+8x96Rfn0M2zPkD04dNKZdn3bZ3f+n/mqtj77t+H6RPcEij2JeXssJz3PTZayjtDcR4IgAAItD6BLClabQKvvbOIps9eQocduE1Jrr5mNnZqX7eMdt5pu2pXh/JAIDeB5cuXB5sz2a/yZdck3Xfffb1LNzSNFLXp87ZTLBt1yjunv8uoTHd+FM1of9bSk6WoFacsFzmqkyM3Y5sEhWTlWp1Wfrk1SzcGUpA3OtLrf5bqNmXINTxZjMpUelsNr13KKe48qCwIA2EbmtbgHFMALwdgv+rI0aCvYaQot5/XIOWybVtK632KUEYnot0xXm/UXsOnsIyOdpN3JcpPlLjsrLR7KUzl9175rG6PNBmalFLvk8557jopvv1ti0r2RfEyvzyiNE97uvo5jSVF7UZLPenZG79ER90rRkZsppH1B7jbrdi/87gtcYkRrLsbwfpAkLL5Z7Jpv0cPcBv5WLGy5JH/pl2utgLWpM2GUrR87UKzQ/edX6dPDNqQuuNxvL7DaLYRsjoVP5A5b95DI85/nMiI0TlnDktYLzGq06Y+OImbn1XaPC8qZ7KkaP4xyMfEymJ+5ZGiLgVXCGfR+eMu+B7d8JFN3VIFQaRxlD6fJrvy9unP959Ie5hogmA+JUQyp2/uQ3SRiWLNG81W2dhFEtClMD9Dh99+AdkU5XzrrDqgtp3n7BJJUXsfVVbewWYJiU/T7sGauikbLZXq9EdT63tp9hd3yLxHqrX7fCX/jhQZu7zzzz7XnjJLEZSveRox5rVW7TPk2RvPoqP/JJ+142nyFR+mzcwc5g3OLNd//vxsE9EenSfvI9n31M3vPJB6vv17GvXVx+mb//0TOnPb90tnuHl0D+0s3nfPvOX0h29+i858PjxV/duQ576vZKxwDQiAAAiAQGsSqLcUXb16DT3z8gwjV/qaFPkhJihqA7WtX0pbbr6ZScfv25qQ0aumIWA/OH799dfpzTffjLXZrjNq/9OvppSiLNWskLNSL9o93qWF88863V4LUgujFPVooyWD1FSX6q7FHUeJ+tLRbTn2fbnDPIOWwo0jT13koIvGjEUWhvXaY3LNzpJoFCn4snwZHenbHEnKVhlpKXdeZ+nJ5foiOQM+YUJ9sCapOTkQwOZ/HCUqxaOMouRIU1+5elJKSchjGAjqsD7H212VR2hWI2qU+6I5cTtkdGfS2qGQn7V9jjaSFLU9lRujlO5XMwmitSojHi61vkdwrJS27XlPEuRr7EPfpt3Ka+15VjTac2yqjH3ZtX/0/SfXmfS1oUh93Gdui60rq04uvwirtFlURM7YcvL2WbPlNmSNgWYiI7uS6va9r/nE1weN94PrzGpzkeNpbfWNsW1DrTda0m1K+zlp/st22vkq78FKytP3UxYbXaec27YtfC9Zlln3SJ75JOdG1jwp8rQuct/lvee4z2nPrEqeH/ENq/zP4zzPBs0nD//YB2FiIz5blr6nff+G+M4pMk44FwRAAARAoHUJ1FuKWpL2d8klS5YGX/v06R2k0WOt0NadY83Ys0WLFtELL7xAq1atCpq/xx570JgxY8q60jRSdLMzft1ufzlmociij+WlE3ZRJKTtqTzGkZT8y6cTbG59TRt16jYecjKUoyE5EpB/KeevLgU8ijoN5KKtz/ynRWfQjvB916b4OptR2rqLFy2tGSjWyJRrnHKbpOjkiFIrboPIzzCa05dGzjJWp33zzJBCz20U5QSua5tc69Sx4uhP3jWef+bd6PUyAmlStGhUaLVuTN/aKfo9yYuXG5DSPZK0ThwzR1+EKNLjqzVy8XIaTYra1vEmGqX7y0yIpM1nrADR6ZC+92Sv+XjSefJ93RZ+3sj2dLQ+W2bROrk/RVglzaAicobLyNvnpDqzxkAz8Y2fLtvXJsnHt+6jvKZafcrTVt+88s2trLu+GmOn+501F3U7066vZG7nYZM2VvpY1j2S5zlQZJ5kjRkfLzp2eednnmdWJc8PLjdr/dSsdua5b9Pu/6x7Wv8bktXevOOF80AABEAABFqPgJWidt1ESMnWG1v0qGMErLSfMWMGbbLJJrT55puXFbZu3bogqnTLLbfsUEVDv/K7Dl2f5+K2wV/4dSko0Ao4++I0b94xXgpGlqQsP3kneC1OpVzk1HeuiCMMdTQgp8dbAelkq7uCZSl3SEadBqIy2PHeyUQp2ez5LGNtnXLtUnu+7GdUj6uTBZ37xdtxYUnK7eB0e15XNSiDBXCwlqjbsKjEMYwI5cjZYF3WUBqz7JTRlxGnuCjNExXq2uJaypKRd6aXE0OOk0/25plEec/xSVK+VkteJ4rD8Rdhqz5hmrd+nFcZgUaUopX1BFdVSqConKm0HlxXfQIYu+ozrVeJGLt6kUY9IAACIAACIOAnYHfkHjJkSLAjN14gAAL5Cdi1R+39k7VDfVaJdZGiNlLUNkSu2cmp4k7ouWayXLQp9FZWsbiM1uF0a39KMSkFalhMaaMhjoB0dZtF/bvzhk1RVKg9FsixUHyWogbFz1KmSQHK0pbbwPXINT+dJI0kKKfqu3ojERn8bBmEX/k4RytyuzjylJcfcH2MdnJ3HKPIUJnO76RyuXiVkyRpTVDmJCMlZXp8PAU9vmkS9y1rMlb7uOYuy+flBFgea7nL/a12m1CenwCkKGYG5EzzzgGMHcaueQmg5SAAAiAAAiDQuQRs5tfChQtp++23R7Ro5w4Fam8iAva+seuODh8+PMh27MirLlLURorKCE0r0FhgcuO1EGQ5yGnyMmVe7gQvxakVepxiHpODoXy073G6PEsw+Z6tU0dqcvtKafnhG27DIido+aWFphRrLEdtvVwW787OKfNSFLPs5P7ZsjjqlMt1kZ9OiGpBWWIUXsei1kXExiWtYxXJ26wJJdn5zhVBl1lFVf24FNhaKEdzLbmFSddUvaEoMEYAUhQTAmKteecAxg5j17wE0HIQAAEQAAEQ6HwCa9euNWt8LqHRo0cHqcJ2bXO8QAAEygnYlPk1a9bQ7NmzgwjratwrdZGiQ0ykqC+NndfwZK0o1x3Voo41lpRWnOLO63Fa8ccykcWhXk+SI0JZYOp1QfWapNyOklCz6wqGmybxe1KGymEL0v43bAzeyooC5fR5K23Xb4hLOylDpfyMJF8UmSk3YJJtLiI9mR1Hf+qvOh0+YBRWVk8h6ls7VI6XPa7nS1LKvLvORdhi3dD6P34hRevPvNFqhFhrtBHJ3x6MXX5WjXYmxq7RRgTtAQEQAAEQ6KoE7P4ENh14xYoVXRUB+g0CuQgMGDAgWG6ioxGiXFldpKhNn+c1O+V6jVomclQoS0SWc1Jk2vdYSsqUchl5Kjdp4ghJTnHnNT9d2dF6ovbnQKiG64ayiJRRlbwLu3yPNydioL4oShl9KiNG9YgHktdGtYab/bCg05v/sMAr8QkLklGy3D8ZySr7XL4rbBRtyuUmpcfz+OjxS5LDQXst71xTPP9Jeo1Q35XM0G3yVR5Zy33layFE8/Ov5pmQotWk2ZxlQc4057jZVmPsMHbNSwAtBwEQAAEQAAEQAAEQ6MoE6iZFGbJeh5PX6GRxZr9yBKlLUXc7sgfHw/R4l2YeT/dm2Sl3e5e72jv5Jfdnd5sT2RR4u4O9/crSk+uSmxDJYzJdnaUayzSO+OQIVBmtyIKS34uYRJv96E1+fJJORjTKNHkpHWUUpU8e6gjKUltEKj73zXeD+KJF63UjpfVNSmkebSmVZT/dOLt3spYEqFffumo9kKJddeSjfkOsNe8cwNhh7JqXAFoOAiAAAiAAAiAAAiDQlQnURYry7vMcychfefd3Fpws+Oz7MrrSiiu9dqgVnvI83vmdN2WSg8rlS2nIwlN+den7G0sp1Lw7vBSeXD5LQSlB9UTiaFOO/tQSVEaE8rG8kYrcF5m2zlGrciMq3/IBup16aQNuQ1KavI9jLW+ivBGhWnJaKaqjbqUATUuXzzsOtex3VyobUrQrjba/rxBrzTsHMHYYu+YlgJaDAAiAAAiAAAiAAAh0ZQJ1kaJ2TVG387nbKZ1FntwwiWWjlYxWdr6/Ptplvke4azyLUC0+WdL50u/t4Mooz5J8FKPOmw+59SZdGj1vuiR3j5ep2HJne5aRLj3bbeZk+6bXtNSSLtr8KB4pWjRq0ZeWLmWoFsRuiYBo/UwpClksJrVB11WrtHgZVVuS2qZyLaGT+sG7yuu+deWbvZH7DinayKNTn7ZBrNWHcy1qwdjVgmp9ysTY1YczagEBEAABEAABEAABEGhMAnWRokO/eHs776weE3TiB06ZD6Sc+Y+lYtqamHy5XhtURkxqISp3s+fr+Xy9iztv4MRt0tGZHMHqRKJTvbyTvD03iiqNq0RbjxW9dhOmIhGJHLkp28Hf6x3l5fICaen+ru2OBItQWU9nbKCkbxWWyz5Bze0u70Mkmhvz1kOrJAFIUcwHyJnmnQMYO4xd8xJAy0EABEAABEAABEAABLoygbpIUd59ntPltVyUQtQXBarFnIw65cGLok9tWn23ICLVvliKckSjLV9GG/o2PmLBxpGsXAeLx1KZ4Ym2TN71nnc3d7GmNvI0LkTt+3I3eXtOXjHKEa3cr6QI0XKpGBefSenxekmBzr4x5NqhMpK4fI7E0+SZKQvTzu4H6s8mACmazajVz4BYa94Rxthh7JqXAFoOAiAAAiAAAiAAAiDQlQnUVYqW1ua0qdtWBpr/OCKUB8FKSt4BnjdGkjvIy8HS62naYy7F3klRKUpju9CbhujoULnxEKfA6xRyX1Sm21DJHUkSobJsbr8UoWlSVIpPGQ0qOWStuanXDPVNeJ9g7awbQ/ZHps4HjMO0/9g8CJYriHqQlPqfVz53Vr+7cr2Qol159F3fIdaadw5g7DB2zUsALQcBEAABEAABEAABEOjKBOoiRTcza4ryxkm8FqcWVHJneJnizmJTb5bEUY2+9UIDORqum8k72HN0aHwn+7YghZ2Fmm8dS14n1ElPJ3PtS+4gL/uiI0N5ckkx6a4vNu3cGplMw13LfdQl5S27YBOKNdhztoz8ZIaSj+2eXj80aV3WoP8BEx6PqELsKN/hoap7AZCidUfecBVCrDXckORuEMYuN6qGOxFj13BDggaBAAiAAAiAAAiAAAjUkUBdpOimp9/WzkKP1+H0yU4nMN0GSyzN7PcsPnm9TivDtAy1ItCKTxkdKgWblrDyZxllKNfi1BKS28SiNfhZpMfzTufuvChlnX8uMq4+CcpSVq6x6SJVnbCVzpQ3jZIp8XJTomDJgqD97iW/l+1Mej9PX7QEZX5BfXZTqhR76ztUJtIt/Q5yztMPnFN7ApCitWfc6DVAzjT6CCW3D2OHsWteAmg5CIAACIAACIAACIBAVyZQFyna7VM31zsosSuPKfoOAk1HYNFPTmi6NqPB1SUAsVZdnvUsDWNXT9rVrQtjV12eKA0EQAAEQAAEQAAEQKC5CECKNtd4obUg0JIEIEVbclgLdQpyphCuhjoZY9dQw1GoMRi7QrhwMgiAAAiAAAiAAAiAQIsRqIsUnTVrVvtGkxZv06XtV/vin10qePw/Poff5/PtV0651tdEqfKuLD5XpmnzNfJc/t7Wqcvg9G/ZDi5X1sFzwle+brO8Xi4ToMvzbTakr9Xtk+XJeSrbJduqOdRybnNbuU65NIE8xm3IOk/23Z7L/8k1Y2UZsg75vv7e1i/bptsh65H1+q7j96KlI1w7fe/L62W5/L28JlhSwmwmxu/x9/Zn+72+nt/TDPR5vjboen1t18yTuOvzuCz7/oABA2o5/VA2CIAACIAACIAADzm7zQAAIABJREFUCIAACIAACIAACIAACMQIdP/0z2tOpG3y5MmBFJX/bdiwofQzy1IpTqU0tS30HeOWS9mqZak9h49roaqFKdchr5F1+ASuFpM+aavbIEWsLl/XbYUWc9MSVUtcn2SV4onLlnKK36uWIGUest4kASrPlRz4Wv1VC0w5fj5BqSUgl5ckM7UMTRKgWmzKn5Pq0GJSykuWmvKrFJ98rv2a9D23lY937949kKN8jW2Xvp6Pa8nqk6rcLyljNUfZdy26fSzlHBk2bFjNH0SoAARAAARAAARAAARAAARAAARAAARAAASYQF2k6KuvvhpIURahUoJq2ckCkAWkjhrVx9OiM30SU4pB33EpB6Wo88nOJAHL77P00bJVHrfnaAHM78n6Zbvl91KEJrU96RwpJbl/vltDtl8LQHsdi1spFbmNLMP0z75IT+Ylz9WSNUlUymvl9z6Bqd/Tkli22SdQ097TIpb5yDp90ZxaTNo+aAGqRaoWoWnC1HetPF+One9cZuqTojxnuD12vviiV/l9yYLf22yzzfBUBgEQAAEQAAEQAAEQAAEQAAEQAAEQAIG6EaiLFH3ttdeMG3Kp8z4xmidSVEZ7JkVsyvdZELJgkyIxjyzV50vhKL+XspTloT6uU/PlebJ99nvLx14vZbAuT/dNtkEKRS0XtdiVgpHbyPJLMuL3pFzVQlUek5JMf8+SUL6vBamWbFrqaqnJ7ZNfZZt912vxmXWtFKE+qZpUnn5fp70nCViWpPKr/p5/1pJVRoQmXZ9HiOo++37W7KVcl331zQl7nMceUrRuz3xUBAIgAAIgAAIgAAIgAAIgAAIgAAIgYAjURYq+8cYb7Vb2SfkpI0RZwMkoUH1cisKkNHdf5CaLQT4mBaM+5osGlefo89PK5vo4ipL7Ln/m66U0ZRmqZ6eMLk3rC/ePxZ0sT0ZE6vfldVJsJclgLp/7IAWr7xj3R0ZSyu9ZrvkEaZqElIJYCkYt65JEqpaSvjbpvqWVJeVfmkSUQlBKTW53UlQol6mlpky996Xh6+tYlnJ9eQSoPIf7ye3geeDjzvcunyuFOpc5ZMgQPJBBAARAAARAAARAAARAAARAAARAAARAoG4E6iJF33zzzbI1RaUIlTJTy1CdPu8Tlzqq0RflmHaOFHFaPkrZI2WsFJo+YSkFJAtRlmkdaa+UgLpen9iUMlnKVCkzpQSVEaPVmIU+CeoTpFqK+urOkqOSjUzf1uLTJzk1Oy0AtTSU/fLJWN1WWb6OFpUiVEtKKR2zUuDltXnFaFrdPgZabMp+yrR5ea28F6Q0ld8jUrQadxvKAAEQAAEQAAEQAAEQAAEQAAEQAAEQyEugLlJ0ypQpsd3nk6JEpfCU59jOsBz1rc/JwikrGpTLkRKQhaVPjEqRxVGsWkpKacuikethIekrW0bLSUmqxSkPJAsn3X8plrgvfA3XYaN0pTDziV99jeyLT7b6Jphko9sl5RmXzdGS8lxZroxm1NGF9jyOutXSk8vT4pLr1YKT69QiU7Yr6ZjvfV+9vjqlYOSUd3utFKF8nS9FXpbJLNPEqT5f9s+3VqhP7Kb1V84x+b1cS5T7J9+z3w8dOjTvMwvngQAIgAAIgAAIgAAIgAAIgAAIgAAIgECHCdRFir711lvGhbg1RfmrFqO2JyweWV5JecfH5Xs+QSrFF9NJO88nSGX9WoLKdviOJUVv+tLYfXLSt5aoHGV5jZTBst86upZlmJbGulwfO36PJZeONpXXSHmqy5Zt4LL4HCmC5XuyPD5HH5ft0udI6cjn+VK4fefx+boNcszzyFVbjk84+t7nvvkiSX1SlMuQIlWK5LQUfMlDXy/7Lr/3yWctq7U0zRMlautApKi8Y/A9CIAACIAACIAACIAACIAACIAACIBArQnURYq+/fbbQaSoffnS41mc8DEZ8SilpU9uakkny/BFXWox6BOFSZGU3BYZ2clSSLctSZjygMrzpdyU/bXnprXPXucToFqc+sqXsk+KKy2iuQ1aOKZNTFket5FFHx+Ta2pKsaYlGks5KefSRJyuW8pY2QedXq/rySP7dEQnM/FFU2q5yOVr0Silppau8mcuT4pP33s+cavr8C01kCZ85X0l2+/ro+Rqv+foXm43R4xiTdFaP+pRPgiAAAiAAAiAAAiAAAiAAAiAAAiAgCRQFyn6zjvvGAcURYqyaJMCU4pQ/T43OElW8vks2vg8+74WOFpoctkyklPWZ7/ncnT9Wjay6OK+yOM+MSnP1/XoaarT9Lk82e6k+lhEaVnK4yAFLr8nj3X0lpECUJbri7q0x3U/+D3+qtvrk5OSrZSAPtkpBTH31Scrdf36HN+1+j0tTPMIVJ8Mle8lpb5nXZckTGU/5XhIzlrq+n6W45b2vT2GSNGO3mW4HgRAAARAAARAAARAAARAAARAAARAoAiBukjRadOmldYU1VIy6WfbiTyRofJ6KUDt9VKMcQQhv8/X2Wt0ajuf67uG4SaVrdPfZX18rZasuh7uu+yPr74kCao5yDb4jskJI0VykYmU51wpznREZ5I41RKT6+F+6J+l4JTnaPloy/VFSMp5I8tOk5e67fY63/k+0SrPkwyTzuX3tQiVkbdpMpTblpTSz8d9wpff4zkiz9F95ghQ33j5xgWRonnuIJwDAiAAAiAAAiAAAiAAAiAAAiAAAiBQLQJ1kaLTp0833qi9lAqeJjulkOSISx0ByhKKy5FyUIKRstG+ryNHWYD5hKOOqtTt0tfI42kyk9uqxahML9di1RfFyv2R/fX1T0tf/pmloJTDmle1JpkUY1KGMv8kuSbbKNuihZ7sgxZuPHd8wlELVG6bTu33yVMtQmUffMekbNSiUKaS22O+lHjNiNukz+V6ZH1acGYJ0aQy5PzySVPffEkaW66DWUGKVvtuQ3kgAAIgAAIgAAIgAAIgAAIgAAIgAAJpBOoiRWfMmBFIUfvSqfFSPvrEIzdeH9MiVJYvJSqfZ8uRdUkpo9/3yUEtaGV5WpAmpeKzkNSiUg6Q7IeOhtQCU7eT26HLk+fxORzJp8uUdfrKq8btJKWhjDpkpr7oSSkwuQ38nhTKLOFkHbofWpzKsvPITh2VmacuGb0pxXDW+zxPk6I/5XE5NvJ8LTB9otLHRJat28zH5FjIOZU0hnrs+DxI0WrcWSgDBEAABEAABEAABEAABEAABEAABEAgL4G6SNGZM2cGUlQLPxaNPimpRZ6UkLJzOvVdSxf+WUtVLQ595WuhKs+Rx2QdSWt/ahEq28Pl2q8slvRaofyzr00s6WT0KcsmyTZLePpkcN6JVOQ8n4RkBvKYFqGy71oY+0SfTvPWwtPWqSWqT4pKqZpWr2Tua7tPPOr35PzVYtEnN7kP8jrZL1mGj5GMgtVl8Fq0ugwu33LxnaPL8bVRi2pI0SJ3EM4FARAAARAAARAAARAAARAAARAAARDoKIG6SNFZs2aVpKiUdCxGWI6yGEv7qjvsk5BaLLKQZIkjhaSWm1LcyrpkhKVPNEqhKOvXolHK0bTvtRSWkXo+Ycxt1bJJn+sTd/IafT2PBXPyHfdxkuJM1ynLTBOk9jwZlZkk26TI1JzSpJ+UfZKTloCyTN12Lfx0G31l+eSm5qoFJrPQ5evUfp/U5bIka80lqc+yPl+b5NinCV5Zjm8OQYp29FGO60EABEAABEAABEAABEAABEAABEAABIoQqIsUnT17dpA7LwWmT44mrRGqpRRHAMo1DmWUpAbAdbG00WtvapEmBaiMJGQhxuXJCE2u01eWFqNawMkoUPk91+cbUG5jkqD1yU+5+Y28vsiEKSJFi5TLgliud5kmI33yV46VFHRaKPoksBZ69pw0Ies7XwtLX4SlT1r65o4vqpPPk7vA++r0cZBiVI6Lfl/PX58sTYsOtWWnydGk+QMpWuRuwbkgAAIgAAIgAAIgAAIgAAIgAAIgAAIdJVBXKSqlohR+SSnwWtxJuelLJ5fSb8OGDaXdxX0SlKWXbIeWp1oQaXmlr2WxxxF5LIikBGXxy2LJd06WRNXH9STQ8lNyzIoU7eiEynu9lIO+/qQJTikCtWDmMbHXa6mphVxSFKfsg54nSZGZsmwZkZkWjZokD2Uf7PdSgkpuSdGdaZGoum1yrsq5mCRDfbwlr0qEqL0eUjTvnYPzQAAEQAAEQAAEQAAEQAAEQAAEQAAEqkGgLlJ0zpw5xqW4jZakoJMyNC16016XFAkqIyUlEN/6mj6RKkUmt09+5TKlTJJ9yRtxqfvH5SYJTi1kk0SpbpcvEi/tPV/9sm49yZIi/WR/dJSmHHddnmy/5K7lrTyPpa8cOylRbTlJ18tj/L2vvXLcfd/ztb7x10JRrm2q+5glZn0SVPZBClDZzjQxy9fIdukxlzxZLvu46rb45o4eY9+DC1K0Go9zlAECIAACIAACIAACIAACIAACIAACIJCXQF2k6Ny5c8ukKAtKnyyU77FEkjKOpZgUevp7HQGnI9zsz7IcLSGl9GKYWWJSRmjKa6Sg02VxO5PkqC4nqc9atvmuSxKaSazSZGHeCabboevyHee+yHN1BKKUhb5++a6V46BFny5Ditck0ZfEQLaNz5Htl+nnLHY5GjRPvZqFFuNSlGo5qu8DPc+TZKg8T4pczUAek8LYN5ckc0jRoncUzgcBEAABEAABEAABEAABEAABEAABEOgIgbpKUSmqWM7Yr1KeZIlOLf/k9fKYFGv2ey1AdfSaT5pmSVAp9LIGQQsiX7uTpKXuizxPs/MJ2CwRqfspBVZam7L67Gu3lIRZ/eVUdZ8A1RJbSzc+zmUkycYkNj6ZyWIwTQT65qcUjVyGL3pSy015rk9u8ntpnHT/dDlch+SZJKM1Exa6SZLU10d5z8i5utlmm+WZTjgHBEAABEAABEAABEAABEAABEAABEAABKpCoC5S1KbPsyCx8kVG6bEcTBJ/Up7KMrRA8gk2X4SfrccnSGX9sk1a4vmi35KEpxZOuo9JKfW+kdWiSktVeY1P5qZF6unzZVmaeZ5Zl8TdV26WgNXjLAVjltBk/j7Jp+ehb1MlLV65PN0Pn2DnduroYR+bpD4lrYmaJFT1XNU/63qkVPWJcX1PyfP1kgByrkvZqeedFvp8HSJF89xZOAcEQAAEQAAEQAAEQAAEQAAEQAAEygmsXLmS+vbtW9pbpxUYWe+watUq6t+/f826UxcpatPntcBKityUgjGt10kRkj45mCT2pAjSAigpilGLMi15ZF1aoiXVl0cicj1yHVZf+Ry9l8YuLYLPx8++lyZOdV1SivlkI5eXJjWlTJPl6T77ZC+3R7Y5rbw88tE3zrIfvr74ZKevHbq9fJ2vfN3fpHq5vXKs9bj7ZLFvLJPkaFL/0u6dpLGEFK3ZMx4FgwAIgAAIgAAIgAAIgAAIgAAItDiBJUuWBHurbLLJJtS7d+/SPivN2G3rFNasWUNr164NXNTgwYNr1o26SNH58+cHuyyxpPJtmqRliZajSaJFrz9aCak0OSqFVZJc1ZIvqa2ybUkS1r6fdX1SpKsuXwvEvH1JYpjVrqzjeSSfTxD7BJ+PZZLky5J0PkmcVKd+P4mxZiiv0+Pgq1/LTnmOFrSyDVqCcl3y/tL1yfmvU/FlP/g6KZHlfZok25Paa9/nsiBFK3ly4RoQAAEQAAEQAAEQAAEQAAEQAAEQILJSlF/272wbNdqzZ8/K0Ez+Ee3zubtK10645Tm6YFfz46L76OzLiS69/hgaykd971VWa3DV+++/H0SHyoDAppeiCxYsaJciVIoULT+12CoSoWgB6rKlMEoaF197OjCGwaVS7mWJzkrqr+QaX5/yiMyOspDXF6lPn+uLCs0SpnJO+GRgWqQptztPHXKeFekjX+cTh3ru+trhk63c7jSR6osg9d0raedpIarniebgE95cZy0fctWYv0/9YhKNpZHUfvoHouJefonafrmKxh+zHd39sdI/CRQ7NzzHXdSd7vrmfnTyCNGi+a/RyVcupXv4rV1VHdVofM3LWER3XzGFJiwQFdWlH1PpB+cupDGaaeH+VqucwhXX9oLgF5lpdOmD19Mx0fQ0dS6i+84+gt48I/zFpratCEqf/KN96HN0Cz0X/CYVvsJftMZe+iBdLxoYOzf2y9jY8r7YX8COuJwmcZkTVB1lfXN9v7x0gTkh85pqAJpMP9rnZtq+bCyKll2tcorWi/NBAARAAARAAARAAAQanYCUotxWK0ULp9QHv2O/SWc8dwEFv70HPz9M4+zvsuSRolUCw6nyVorqVy19QV0jRa1g0XLUdtYXgZkUMSjPT5NkRWVqkXGsVEhWel2RtnXlc6WES4palHzynFOEpy8aU1+fJGHT2q5lqFyTl8tPSkvXspVT3jUH/hRGp8RniVUfH58Mle3zLVfQ6JGi8/73GRr19ACae8lORo26l5Wfj1JfupgGClnqBOG9+xtRuutCIzxX0HEs7QJBSjTpx7vTAbYA/bORVYFcHNFcYrRcGKt+BOJ3HZ3H/S5yU6WeWy2ZWa1yqtaxKhQUis8xE+guGheXkbWQovoXJ9WDRfedTUc8PI4eFJ8oW/n5MOn2uXY/PM6I0rGTol++rNQNBCnRLfzLmf457NflY5LFaLmcDSUpX5PRj8oHploys1rlVN4TXAkCIAACIAACIAACINCYBHxS1La0cEp9WuSnOGZ+cacj3jyDnjt1mosevZTo8svfpDHmL5C7bBBCzuAD6w9kqryPbtNLURspajsmN2dhaZkUNSpFKQ9k2tTLKxyrIcJkXY14OyRFHTZKW6sxBvXsS5FoUp6radGiWZGnOnWe++pLqbfHfHVlRZDKDaB8Ebk6CjQtKjQpAlTPQylz9Ryo5UOuKnOlTOxZkbacDvnxQHo0+BqKTkoTbPKY/X4e0Wlj6aLdRAuDeoRIrUrja1lIQn8lL0jRWg6Av2yWew9uTzfLT3mDs2sQKZolE8uOW7lnPm1+bhw9HHwNP4WmNOknj9nvA0Pq0nj4JT/FjkXH2hMSypZty+pHxSNZLZlZrXIq7gguBAEQAAEQAAEQAAEQaFACSVKUm1skpT4IJgiy5ydEQQnBnxJhpOgZb9Ll0051GV/8npWiHFE6NN/fHL5UeR/eWvqCukSKWinqE4lSNsnITi04LZQ8YirP3MwrT/OUVfScRpepRfvTGefraMwibciSkWlldeTapHLzrMHZ0TbJ6Gxffb73koQotyVL+PJ5XLaWofa4LqOWD7kicyT5XCUxrej7BdG1lwyjR694h+j0MC3eRn/e1ysWUcplxqJNy6JEq9PK+peSFd3quF0cNEwsHxBbVsAc4nT7UKAed8xamnDfhuCq2PIE8rpd+9LEyWuj9Pm0Mn+xjvagVXTxgr4uUjd3OZ4lD+oPuXCNQWSm/dTWGEP7C83N28sUdRFFepdbJyiWwh5LSRcp6940GptWY8Xm58znwUFJnnR9+76SmKVPmMfSJLcokUvxt9GfN28fiyjlzseiTcuiRPMgUlGhZZe4Npb1Q62nVPrEO+Qx7tJp5hNxl48f4yivmzCBJtw1LUqfTyuz9Ol6+Ato7nKS2Odhg3NAAARAAARAAARAAASanUA1pWjEgn9HDn83Lf2tIGSplKJivVH7+/vldGlsqSzNuMtI0YULFwZSlF9aDmox01F5mBRp15FJ3pkytSPtbrVrayEnizBKmqu2DDnHOxIN25E+ptWbJUCZQ1LKvOaU9EGHbr+9LktmN74Udeny145x64dawXkebeP9ftS0YfG1R0vrhiopmCBPi8zH5HOjiLIxt3rWc6xOJWEpUnyat/R6ot4oWxElGwjKtW69VXJrrBKv0xqTx3ExHUjm+yhcp1VJa0+Ze5SicrPKEeuUpkjuYgjrOR4qmrBMNIZy0PyC4tLZpbBU8lLKx0QpaqI8c0RYSjkrf0HS37PMLfEt/eIlpF+KPE0fFyk+zZk6pccb0SoiUuU6rXY9JbOeqbHA7he9mKiNcwyEbnCqlb8+xuHar2GZY0oRsFnliHVKK2ZSbCbjbBAAARAAARAAARAAgcYkkJY+b3ejt7vSVxpsWPqd3S5xZX6vPWPcw3QzC88OSFH2KHaXeZtCL52KpFxLX1CXSNFFixYFUjRJdqYJxyyZUmQ6pqUAZ5XTUVGbVT6OJxPwSe484rsjYjJrPDoiLrPK5geDXt8zz3Vpfc6K1k4rP0uA8rVJQjUtutReW8uHXB5uuc6xguwZt35osJ7ofmHquxBn0+T7ulAp+Kom21JaXpIkY+hWX6pxrk4XPUkIUhX9mbymqEjBD6SoWD5ACtUyZjmXKtBlppaTsKxBUQy+8+s1HmVyTKeal6eylNbatOsBxdLthWANhJ1ecD38OYcUDaShWVeUo1cfHhemvov2zrXrjPL7mqGUjlURgEKQshzN7IfmES44b6Nc5bXeMUjaaCmlzNRyEpYQqMZcRRkgAAIgAAIgAAIgAAJNR6BqGy0lrN0fbNRqolJcopf9GzP8/ZY3X6ogfV5CbumNlmykqJQmcrOlPDOtWkKylpIsTz9wTmUEai0gi7ZKtkdeKwV+0TKTzi86Z9PulTzp+kmfzFQr9T6pn00hRUsp85vQr8rWEfWtL6p7KyTefLXpUrUmjCqnFJ035tb4JjU1qq9UrFwbNZCSaqOlUvQsXxFG0epzhRQdU7bZlZKiOcss3zRLy9V45OtEve5rB9jVfjw8u6tze0tRkeVStJRubz7xjaevi3PtL0AdkaKllHn7C5ReR9S3vmiZFY12cJ+rNl3qwJiU7aap12DVO9zzEgEpknhU2cZSKno3Z5nlG1TpNUXjka8T9BqrHeGCa0EABEAABEAABEAABJqKgJSiRdYP9XXSZTq5JaLsq7RMlNyEiT/ADzZYqnyjJV2/L6W+lr6gLpGiVopqYZQU6eeLKGsEKZoV6dZUd0snN7YakjOPLKzWvPHhqmYEc9pw5O2DDIPPew3XK+/FpHD6SlLvi0yzWj7kirQj/Vy7fqZZP/SYAXSvSdu+trQTfdL7urQcGy0FGzV5NmCqsBOlCEAruz4XpuiWbUBTYeH2ssS1Ud1ao9OOMdG0I5QULdtMSkeKCoGaN1JUR4PKDa+0aC0ScVrltV9rPh5JkY6xDYj8kaLBuqPBju8iGlRuTtTRSNFgg6cg14Yevtl+umxT9+0r6X09L3NstKTXLpVFJK5DmiV+RTRoXh5pEZ4Bx5xlFok4rWid1Q7c+7gUBEAABEAABEAABECgoQhYKWr/bu9oqnzFnUrbtb5godZpyJT6WvqCukhRmz5vB4cjRC0PKRmLSJw8adOadyXXJI1ZHhmnr4VQ9dOshGXBe6mmpxeZt5U2JC8jjvCsZI2QPFI0b/p8pf2s5UOu0jb5rgvWFZ3fnWh/t54ov2z04a+m9aZ/jhkdva+FWinSdCcaaS6Mr4np5JAViRNoU+9GTYX7UZd0bX+bY9GYWoIqLpbp2MnZkaIHKGEc46cib1PLTCvHl2r/S3KbMxUeAHVBHcajJF1jW7K7dkRrepKRk0cEi54Ha4qGUYtuHcuUNUWVcHSfHo9xu1Gm7voecQjaMG0s0bj4guu2rFvfHEPTtg93sHQNjkc3q1+y4ut0uvsn1q+y8fIfj0Vj6n6oNrhdOMO1TdMksZdVuKaoinJNLTOtHC1XIUU7eofiehAAARAAARAAARBoagIrV66kvn37ko0S7ZRXFaUot59T6vv371+zLtVFii5evDjaZalmXUHBIAACzUqgWaSoi4wMNwUaIWiHu5nrVGsn7twu6kThzudykJJ2TO/wQNZzYx+3CdXYyaLRw6XYDcXpAiLHJ/rZXjH+mJF03NPzUqJKdeToUronuG5T2uO+FeHu8wXKtJWKVPt4OeZYbEyqtft8PcZDp1arSVSSZqfSNCNF3xwzge4qsvu8KU6m0Yy99FIaY3ZKH2elKAtJk2GTmsItNyqSEcvhDuv62njajtjhkruWtIt7yv3jJKQ4YSxvOGXfi5YfcG2JL0cw9tJbaNzDn6PSekpJywkERbmNmGzSkWP1cLj7fIEyU8sxB2P9x+7zHX5sogAQAAEQAAEQAAEQAIEuRwBStMsNOToMAo1HoGmkaOOhQ4tAAARAAARAAARAAARAAARAAARAAAQqIAApWgE0XAICIFBdApCi1eWJ0kAABEAABEAABEAABEAABEAABEAABNIJQIpihoAACHQ6AUjRTh8CNAAEQAAEQAAEQAAEQAAEQAAEQAAEuhSBnqeYTSRq/GrDmqI1JoziQaDJCUCKNvkAovkgAAIgAAIgAAIgAAIgAAIgAAIg0GQEIEWbbMDQXBBoRQKQoq04qugTCNSXwMIVq6hvr17Ur3cPU/HGsPJO2n2zvl1HbSAAAiAAAiAAAiAAAiAAAhUQgBStABouAQEQqC4BSNHq8kRpINA1CFjx2Y3a29vp/fUbaeaiFdS7Vw8avVl/agsAuON4gQAIgAAIgAAIgAAIgAAIgICPAKQo5gUIgECnE4AU7fQhQANAoAkJuGjQdiM+5y95j1au2xAI0hGD+tKAPj2NGIUUbcJBRZNBAARAAARAAARAAARAoG4EIEXrhhoVgQAIJBGAFMXcAAEQKEygfQNRW3davZ5o1qKlweVtbd2olwkOHTV0IPV04aJ4gQAIgAAIgAAIgAAIgAAIgICXAKQoJgYIgECnE4AU7fQhQANAoOkItFsJav6b9e7KQIx222j+L3wNG9SHBvbt3XR9QoNBAARAAARAAARAAARAAATqRwBStH6sURMIgEACAUhRTA0QAIHCBIwVXbluvUmdX24S5bsFUaIbTfp8N2NKe5ik+tEjNqWehQvFBSAAAiAAAiAAAiAAAiAAAl2FAKRoVxlp9BMEGpgApGgDDw6aBgINSsBGis5atIzWmix640Kpm/m/tra2YF1R+3XTfpvQ4AG9w02XGrQTaBYIgAAIgABKsIAoAAAgAElEQVQIgAAIgAAIgECnEYAU7TT0qBgEQIAJQIpiLoAACBQlsPS9tbR4xRpab6JEu7VZRdpuhOgGI0F7mY3n11NPu7bo8E2DNUbxAgEQAAEQAAEQAAEQAAEQAAFNoC5SdO6cOfavFbxAAARAoBCBkaNGFTq/Vie/NW9ZrYpGuSAAAiAAAiAAAiAAAiAAAiAAAiAAAp1AYKev/a7mtbZBitacMSoAgZYkACnaksOKToEACIAACIAACIAACIAACIAACIBApxOAFO30IUADQAAEkghAimJugAAIgAAIgAAIgAAIgAAIgAAIgAAI1IIApGgtqKJMEACBqhCAFK0KRhQCAiAAAiAAAiAAAiAAAiAAAiAAAiCgCECKYkqAAAg0LAFI0YYdGjQMBEAABEAABEAABEAABEAABEAABJqaAKRoUw8fGg8CrU0AUrS1xxe9AwEQAAEQAAEQAAEQAAEQAAEQAIHOIgAp2lnkUS8IgEAmAUjRTEQ4AQRAAARAAARAAARAAARAAARAAARAoAICkKIVQMMlIAAC9SEAKVofzqgFBEAABEAABEAABEAABEAABEAABLoaAUjRrjbi6C8INBEBSNEmGiw0FQRAAARAAARAAARAAARAAARAAASaiACkaBMNFpoKAl2NAKRoVxtx9BcEQAAEQAAEQAAEQAAEQAAEQAAE6kMAUrQ+nFELCIBABQQgRSuAhktAAARAAARAAARAAARAAARAAARAAAQyCUCKZiLCCZrAQw8/XBjK4ePGFb4GF4AApCjmAAiAAAiAAAiAAAiAAAiAAAiAAAiAQC0IQIrWgmqLl2ml6Kmnnpq7l7feeitBiubGhRMFAUhRTAcQAAEQAAEQAAEQAAEQAAEQAAEQAIFaEGh6KfryLRfTZx+J0Bz+n1+nH35kcPjGEnrw8qvoorfT0G1JP/jRWXTEMHfOov+7gT72q5kUL8ceeYf+57M/p+vMd2XHFj5N37jgXnqI9qPbbvsk7SbOLat52+Pofy/dn4Z6mpSnbl9P4u2J2lmk7nSO8ZJYii5YsIDmzZuXCHfEiBFk/4MUrcWt2zXKhBTtGuOMXoIACIAACIAACIAACIAACIAACIBAvQk0tRTVIo/hHXvWd+jyA/qYH/NI0W3ppl9fQkf2mU+LV4nzdzyV/nn1XmTeDIuVsvFQuu/+42hLPlaSoofSA3/7NO0892m6JhSo/gH9AF3zozPo0FDEunPy1u0vMepzihQNLi2vO5ujX4rOmDGDNttss8Q5u2jRItp6660hRet9V7dQfZCiLTSY6AoIgAAIgAAIgAAIgAAIgAAIgAAINBCBXb7xh5q3pm3unDnt1a+F5Z+Vmt+m40YSLbj/e7Tbj01YaExo9qUhIwZRr262Ba/T9Yf9gK4gKy9Ppb1LjdpI65YZKTrdRXzuedSh9IMHZtBNt36dPtK2mJwWVbLxqK/R1PFDaJk9lChFo7a5qhbRvWdfSGe+br496us043ODI+calpFety7P1+dXwojWvHXn5RiNIEeKvvLKK7R06dLEoR04cCDttttukKLVn/xdpkRI0S4z1OgoCIAACIAACIAACIAACIAACIAACNSVQAtIUaJjz72Krv/QhkAw9h0yggb2NgZ041paPp+FJjNlAcgRnQud1AxfLn29B93w6/E085Qf0MSYuIzk4SVHEV3xANFNv7qADuhmSkiVohyFGlay8EX69gW/ofusmP3riTR6oWtB3rqjqFYu72n6phG5f7HlPXQybTf/OfpJEKUqI2DT6o5kb16OLEWff/552nHHHRMn7GuvvUb77LMPpGhdb+nWqgxStLXGE70BARAAARAAARAAARAAARAAARAAgUYh0MRSlEinfZ9z8UT6/E5paNOkaJi+3uMUevknh9I7V32ejvubFJcyovI/aPopV9HEHU+h576/M/UII0wfCiJQZfq8R0zaNPnvmXVOp9hjF9Ph7VbMFqk7Lll5HVIbHfvy9R+iAaXU/bx1F+fIUvTZZ5+llStWJALv178/7bfffpCijXK3N2E7IEWbcNDQZBAAARAAARAAARAAARAAARAAARBoAgJNLUXtOpz/uPIqOsemo5de8Y2T4mOQIkU52vOoi2jeOR+g5Y/+kraf+AxdcvUv6PThVlxKKXoJ7fPYd2mfm6fRJVf9jE7t/lc6O9hoKacUDTd/uuTq/6EvjonS9h/KrDt5Rl1y9a/o7F1tdGxKpKhYt7RUd7A2QDGOLEWfeeYZ2mWXXRIbZdPr999/f0jRJngQNGoTIUUbdWTQLhAAARAAARAAARAAARAAARAAARBobgJNLkUtfLNmaPsLdPapt9KfSmNxCN37u8NpDO+RVHo/WYqWIi71eBpROeuMQbRoWVyKHtnndfr9JVfR+W2n0gtfXUYXn1FUiro1P48eOJde/6Pb8b7sVVa3Z7IFEaKH0nBzaP2quZ522g2k+DrezCmqe1Fp/YD8HFmKPvHEE7Ru7drEO6Bnr1508MEHQ4o29zOiU1vfFaXoP6/flE68MsT+zb/RlLP3zTUGsesyrrjw/qX0xWhR5VzlByc9fw1td/Tl3vPzlTmf7j9zBzrfPqwr6duxv6Qnb/oPGkbP0s9GHUZX5295/MxSOekFLLz383Tgl9zC29n9E32zF+SpQ/A86sY36NrjRqgG+fuZ3Zbyfsm+xI7maWdhzinjkzjutR3TSu8rIjmux9M1L/0PHW3/wc14leor46vmSY3u1er0N6uX4fHUOVTr/lYy13L2C6eBAAiAAAiAAAiAAAi0PIEWkKLhGPUdQsNXP0lfOsXKUZmaLscwSYqm7VLPKfQvig2MwhT25++jPSY+Scce9e/0/gP/cOt6ZqbPyzacQrsue53u/IZJpzf7Q5W/fHWrTaVsX70bQvnS53XdUpjm58hS9KmnnqJdd9018SZ56aWX6MADD4QUbfnHSO062PWkqP4DfzzdNfM22qfH6kzIRaSoK+xS+u3c82mPzJLNCSkyVF/ul3t8lhAkEydR+4V70VuLCvRt/F00984TqPuCR+mqjkjRUjnvxdaVLkOx4Pf0td1Po3vtAdPetefuRDPkQtSxCzxjN/t2+mi35DoiUWnGee7ddOKQ1TR18bqg1OzxzDd+2eWEnaiKHC0gNsvkaIFrfXM2dUwrv6/iUtRUPP5OeufmI2lD2Yeu8UaVuJe1q5gkdKXml7Hu/Cr2N8/zITznOCP2/6tM7NeqvwXmS4EPYAp0F6eCAAiAAAiAAAiAAAi0AIHmlaKv/dEIyWeItj2O/vfS/WloMBg6mlNLvwQpyqnzIurSlvb8tf9JR5kNlVwK/dN0jWcDo5fvuJg++xDPhGwpWloH1abKn/dBWv3y/XSmTb2voO73nvo5HXTDO6ZyGRmbzKCs7rlmWYAKOMr0+fdWrky8Dfr264f0+RZ4SHRmF7qcFGX5OH4iTaSL6eJ7jIO5aw7dcmRfml1Ewtx9Mo1MGrinfkBtYy92R8ffQW9eexS1pQyylmoTJ7XTRQeoC+bdTSePmkCmue514q305HXHmohO/aqWFLWisQ9tNbIX9dJVlPrnROPJSSA2rqeFCzKkqJRLVm7dfjytTJK4HnGcPnZSFk2kSe3foN2XLw/GORbVaeWxBJ57/LQ0snVcRPGhm0d3nzyKJvDAnXQ7vfLjo6l3RTd9vD7vPCFV3xX/oCmf303UVqMx7cB9VSZF7W1z50y6/tABqUI9lxTVY1t2W51Mo0qDM55uffNndOCAHINTrf5mtC9oiZyP5scr/rGKTtrOiX33Uvd82cMjOnOeeW7l62815loOjjgFBEAABEAABEAABECg5Qk0rxQtCVDPGAWC8cO06bJ8UpRT548992r62ZEDol3rWRgGaezv0lXHenZ1N0L1W0Zq3h80Q0vRpPnj0tePG7qKXrlnYpA6X1HdZi3QR64wKfxvmHp2/Aw9881djCCIdpP31x7VPS/Y+T7l/ASOLEXz3h233norHT5uXN7TcR4IlAh0LSkalwdzt76GRn3qN4bFRHp87bk0IowgTJoeyRLGc8UbP6XtDrkkODDxiffptG38cjBJzq1bvaw8YrJvP+rzl8/QFixxrnycFnzu35Q4qqYUTSBRkpNWit5Fx/Z1orHSVySFTXkpkZ+l84xImkRjKfDORqTOuu1YWu0dOyF2Avm0Ly2ft5IWSBHLUmr9unhEbeb4xaPzIkG5IaxD0uhFo9/5MfU9KBTl3nHLpqejXq2M9s4T869U90c+R9t8ypnYiY+vpRO2zYgW7tCYduy+8klRM7B0x/RbaL9eUv7FGeWWohnR0oPW/YXO3vpT4QcOV9Kjy86i0anzuYr9zRvNLeZjeUR1sXs+T39rOteypzrOAAEQAAEQAAEQAAEQaCECTSxF7Sispyeu/DZ9WW60xBGXG+2mQ4sp/reDL1KUU+e3MaLyO/SJwctoQWkRTnH+X3enhz5+LV0XpOarHeAfv5k+dvNU054cUrQUEbqR1pVS5yuvmxa+SN++4Dd0n6n92LOvoP/adxr9JIho9bxidUthXIyjlaJFX5CiRYnhfEugS0lRk6p9nknVNsHpxiuYaMwtbqdPbnlKkLo9cdJ6OmuMFWbJr0JSVIk3b1q4aI8VHUG0opZznuZM+eWmdOS33IFy4VVMkHDxhfrWIYHm6ZCIAJ04aSOdu7NPskaCc/xdc+naDefQqM/81hSWIlJj5Zrx3icUn7H2m0jXoUqIBk2M13fbsX1iklrKbNueu42h9AvKqL///LlZy/Y79uf8SzZEV+towP1pdRj16p+xz9KtZvmD7weTJGtZAnNOR8a0g/dVTIqOH0/j77nHCcqMNPpqSdGA37/Mhxgfcx9ijL9rFt18SP/kZ0E1+5tXitpo0LPNWsG/CwaUJr3/VRpaiqiu4J5P7W+N51rKMxaHQAAEQAAEQAAEQAAEWo9Ak0tROyBmg6ARg6hXNzE4XiHKxwfR0FF9qYcRqqtt+njwNpdhRaWOLpXnr6OewbXl5/UdMoIG9raN4HL5Os+kibWv43WTXU91UG+ytW9ca6Vuz7CPWXXL40U5tt7NgB41HoGuJEWjiESX5rzX6jfphs8Y0WD3+TERh9Nv+bh5PiWPUSFxqFNaPdFquj0H5BCirnXP0h1GeF1mvy1rdwWCxBRTqG8dEWg+vEoOewWyEpknrruNTtj61FBo+0VqJC55vEX07aD+9ME+3U1r2hPkYlyK3nH8oNJapPHIRlf2vuuitUoTZ5Dp5zeMlHfTLd+SDVFZxcc1NqZpyxLYSjowph29r3T699ytrzUR3C7KNS2NvqpSVErH1OhjuRZtZc+RsnT3ouv+Wina/jXaOYh6tq/icyO4hiVrWX+Ll1dorjXeP4NoEQiAAAiAAAiAAAiAQA0JtIAUrSEdFA0CINCpBLqOFI1LrrtPHhakOf/r3tPN7uc2/Co9ddsOUiFxmCUqyqJEObU733RYeO8XTLt9kZLFhUbhvnVAoPl7Z9r85UhO+9YVLQlOu+7o3eNp0PIp9LPPhdd4IyEFh+CaE6lvSSLlYKwlrNigicTYuShRN5fSooxLNZolED4wsAdZHbshj0gVTY3Jx1ikYHJ/hg8dRKY682lexvquFY9px++rcqm3Od38qa3pi3Z6p6TRV1eK2nVm8zwLatHfPJuh6fVxOypF0/tb07mW4/bDKSAAAiAAAiAAAiAAAq1DAFK0dcYSPQGBliPQZaRoouSSacZP0qqzdk5cH7OQFE1K3eYZlHU8a6aJ6+NRh80oRbOEVNSnQEKeNDTYwOmtksTS6cQGnhaX4TUpgcAl4rGNr4JlDeKp6jJ13i7D8LW9ckSJZo1nnuNqo6njzU7kPyzbiTxPQZ5zKpWiVbivvJGOr95NF+9+KgXZ4glp9NWWolG0rF1xIGEZh1r1N2lzMc/zwi21IT9EqeyeT+1vLedahVMUl4EACIAACIAACIAACDQnAUjR5hw3tBoEugSBriFFddSgjTSM1q3MGxWVW4pKoRCuFarXm9Ri7au7ezZWSpuBKtJ0/Vd3D9O7KxMkuftm21SpQMvoz9dMarlb31UJKbWGY0lCmveja9SasGmRnp52xDa8Co+XNk9SyxrENoaaezcdP6jg2HXgybLw4TPowFPt5mD6dTxd89L/0NHDKyy8ojGtzn2VlP698K+mr593ffWl0VddiiqRrteRja99yhHLxZ8jRdPd43PTbm6m18Gt7J7XHxyUrZtbq7lW4RTFZSAAAiAAAiAAAiAAAs1JAFK0OccNrQaBLkGgS0jRrKjBWNRl8iYrsQjCPLMjSNs+mUZ61grVuzsXF2tqZ/XSuoSVCZJOl6IpGxslrw0aZyDXIo31J0i3923eFA1i4th+92805Qv7xkY7LkXvomP7ppedZ6oUOWfQkFX0989uThPcspv+1zdNu8+Otzu1jkqkaJXuq2RJOJ/+75wdEtPoay1F4+vIGnq16G+RgTfnOlGv18Gt7J7X/Snrr6mvJnOtYJ9xOgiAAAiAAAiAAAiAQHMTgBRt7vFD60GgpQl0BSmqN4Ip3xQnbdORHOIscYYkr1PacbHWalI0vmbrrNuOpdWL1xmyeifs+Nqr/g1e1DVf3ydIt89KnS+tv2nH86kfUNvYi93IXvEPmvL53Uqj3PGxq8YjpReNHt6H+pjd/+YZ8T4qyZDmlaMVSNFq3VepkZML/pSYRl9vKVqT/uacCm7t2pHB2TrqvGjkaalKJXl9UtSdW+W5lrPPOA0EQAAEQAAEQAAEQKA1CECKtsY4ohcg0JIEWl+KKnkYW4svGtJokxUTjfXE+3TaNuUSLR59aCJAE2fEPCMwRpUi+b77v0tpwi7xk+ORopVEG7aeFI3S8s0aoRsupG0DkRn1M4iS22cdvSXXX5Qyb/bt9NFu5hqVbl92Tc47WaaqT3x8LZ2w7ergyo6PXc4GFDht0JCBNKxXW3DFUz9oI/a5wRtK6nqLLSxFq3dfZUm9pDT6qkvRWMT4XIpLwhr296ID1JDEnx+8jEPyxlwVRoqm9jd58nV4rhWY1zgVBEAABEAABEAABECg+QnserFdJK22r7a5c+a017YKlA4CINCKBFpeiqoNQ3KNoXc386K7z/ei2bf0pUO+aWucSP9Y9SUaJUMVYxstJWzqktZYncp7wpBQFlYmSDo/fd50NiYzwzVCS5yMKG2/iPZardfvlLuBz6FbjuxLsx+7hrY7+vKAu/+aXLPAnBRtwmUj9UprLnZ07PJW34Hzhg9dTX/5DIt5E7E88zbap4eTut5XUSlaxfsqS4ra4740+lpK0bINtOraXztC8vlBdOKtb9CV40YkDF5l93x8o6XKNwwrPNc6MK9xKQiAAAiAAAiAAAiAQPMRgBRtvjFDi0GgyxBobSkqZEGhEfVLpELi0NYXk2dqIyC1UZJcDzNPU9N2QPenlKeVWjDdvKhAy9Oh4BzTji/vQOf/wWysE0rIP39/UzrxSnMoWJ/1ROo7byUtiJUXb7vdcOqPl/d115Tt0p27IeGJ5WVPtSn9mRvyJNdTGre8ae1hUaUxPfaX9ORN/0HD8nRFpJ6PvysUxqsSLiw0ptW9r7KlqGmzJ43++R+KuXHnCdS9tERCZZIweQOtTuhveD88du4OFO41RSf9+h264mNDPANY3f7WfK7lmbs4BwRAAARAAARAAARAoGUIQIq2zFCiIyDQegRaWorqaMpwTb7EURTrSPokUkekaCzSkEXXz4zUucz+kCOSL9ZokcobbuY0RERQxjYmKqWhp81dGW1p1i4sRZ1WQ6AVu2dKyxiYfs26bRRd2/sQutoSsmsqnjTUuzZotPSBiQx9/1P01Alb0/l/Cq/x9CWSX5fSb+eeT3skNjFJNkXy1kajPr72XBoRrH+a9VLjdvvxtFIuBZByeWw9y1xjaguLj2vympHm1CJStMr3VS4papqo0+hPfWVLOpKFeYelqL6nxOZcndTfYDpIGWyeE3dMv4X266XnWiVSNLm/NZ9rWbcJjoMACIAACIAACIAACLQUAUjRlhpOdAYEWotAK0tRvcP7iUNWUxDpl/gSosAjuzoiRcvScQPh8Xv6xu6nkQmMNG7tSVp11s40OymST7RZ7pQerDe43/q4LIwJrjvoSNLRlQqAWoPza3tlcCoi0IreLjJdfvaW9MPRn6F7rTSeezcljp9p/9cMx+C8SZ+g3479tGGack1ePmlrkz5/nUnR/07Qu/F3zaKbD+mvIljLO66je8vGLY1VbP3HfPXFlyPISI8uMKbVvq/ySlGdRn/SiffQb34bDADN7agUVetrSgHfef11E0LKYBp/J71z85G0IfacqECKpvRXRrjnnduF5lrRZwLOBwEQAAEQAAEQAAEQaGoCdZGi9913H9YUbeppgsaDQG0JrFq1ijbZZBPq169f8LVnz57Bf3vuuWdtK85Z+lvzsvYGz1lQ6bSUyK+Uohbe+wU68EvWtNjs63jKezEpKlNunaA7fpBeD1MJjxwb4kix5tLDD/DsRi377pMoEoBsZ841OAsItKKjFkU3jqeJE9vp4ot/E6bOi8i9skKjyM2JE68015iFXIMI2qRr5KY5yTJa7zYeX8/U1Hm2SfX/nWvMFf9YRSdtlyLc5ZqUnujebE4F6zMFprdf1Zh7TKt/X+WXoqbNscjJsA8dlaJyKYtwHdp91/EHA53c36CLck1VM7XvnEnXHzrAbELGr4JSNLW/rr5Cc7voXMue7DgDBEAABEAABEAABECghQjURYo++OCDkKItNGnQFRCoNoGVK1dS7969qW/fviUputdee1H37t2rXVVF5VVdisbW8/REUya1shR1aE4wsmX6LR+ndaF9yC9FZcSpKSeQl/vT6uXLvZGgU365KR35rahBF96/lL64t2pgTGS4ts29+2QauV7txs6XPf8TE8nIhZ5EP3vpZvrI8PQy3S7XG2h52bqd6rrcAq2iqSBkXni95ff1fbyp81yDjJ6176Wl2wfXCD7jb59O3//ooFhjy6JxvVz+SXeNOoRcvKh9+dLx9XqUTjwfsFFF9+ZBVSYEE9L/1VzJNa55x7QG91UhKWo4xSIn3WBXHCkanzfuw4uTR4p7oAH6G0yN1DT6/FI0s788D2s51/LMdZwDAiAAAiAAAiAAAiDQMgTqIkUfeeQRSNGWmTLoCAhUn8ByI+SsFLVRor169aK9996bevToQd26dat+ZRWUWF0pWkH0o2jzP+Van7Nvp492ey+IytLiLVc3w2hOSpKXYSHD376RBh18ca4iA+Fn10fNEmtv/JS2O+SSXGU6cUaeqFPP5XkFWq6ay0+KRcOaw0Hb9kmQv3y52h3cu1yBqmrhw2fQgaeaSNSUVzaXZfTUeVvTKffk6CyLbMohnpOK6/sK/WbQwZRvVEN2ecY115jW5r4qKkV15GSqFM0xLO4UFqLt4sOLRumva2H0XLI3hYxwrmQjKF9/FaxazbXcY4ITQQAEQAAEQAAEQAAEWoFAXaToM888AynaCrMFfQCBGhFYvHhxIEGtGLURojZ13kaJtqQULdsYZVh29KPknrDWZyEpWhJgpuAMIVqqelB/+uCy39LJoyaQz7GxoLPnbyil92ZMGFNm/z99mkZN8Fu7kmA1xawTmzWllppLoHVgIsto3TCdOZ667is7vh6sjcbMvoZo0JBV9PfPbk5leFhm5+LSi0YPX0Z/+tSo8nKCpobRofbbLJGdC1sf2mrkYvrDyUn1RTLUFpdrXPOMaY3uq+JS1HQqtht9SqRoJk8xNiSFqK3j93SeWav2AfOtu0+q8xypqL9BP56lO0YdRpeFfZr4+Fo6YdvV5qciUjSlv15WNZhrmWOCE0AABEAABEAABEAABFqJwB7fuLfm3Wl79dVXIUVrjhkVgEDzEliwYEEgQe0aolKItrW1NUSnqhsparrUtx99YGAPsosD5BaIkoS4XkrN4UMHkSk236tSASbrVjXlElye1g0aMpCG9fKPdUV8rMDtY+kqkZSPTPZZMQZ5IyutwOlFvYLS815jz7VSsw/10UHTeWV2qTcJ5RRuTzYed0ZafTllqKwqz5jW6L6K9SUvdzlHyu61dDZxwilzpZH6GzRaznE5xlXqb+LUq/JcyzvFcR4IgAAIgAAIgAAIgEDTE6iLFJ06dSqkaNNPFXQABGpHYO7cubTHHnuUokNthKgVoi0rRWuHEiWDAAiAAAiAAAiAAAiAAAiAAAiAAAjkIFAXKWqEB6RojsHAKSDQVQkMGTIkEKBShjaKELVjUvVI0a460Og3CIAACIAACIAACIAACIAACIAACDQIgbpI0YULF0KKNsiAoxkg0IgErBS1LxahjSREIUUbccagTSAAAiAAAiAAAiAAAiAAAiAAAiDQMQJ1kaJmExVI0Y6NE64GgZYmMHjw4IbuHyJFG3p40DgQAAEQAAEQAAEQAAEQAAEQAAEQKEwAUrQwMlwAAiBQbQKQotUmivJAAARAAARAAARAAARAAARAAARAAATSCECKYn6AAAh0OgFI0U4fAjQABEAABEAABEAABEAABEAABEAABLoUAUjRLjXc6CwINCYBSNHGHBe0CgRAAARAAARAAARAAARAAARAAARalcBeF/+55l1rw5qiNWeMCkCgqQlAijb18KHxIAACIAACIAACIAACIAACIAACINB0BCBFm27I0GAQaD0CkKKtN6boEQiAAAiAAAiAAAiAAAiAAAiAAAg0MgFI0UYeHbQNBLoIAUjRLjLQ6CYIgAAIgAAIgAAIgAAIgAAIgAAINAgBSNEGGQg0AwS6MgFI0a48+ug7CIAACIAACIAACIAACIAACIAACNSfAKRo/ZmjRhAAAUUAUhRTAgRAAARAAARAAARAAARAAARAAARAoJ4EIEXrSRt1gQAIeAlAimJigAAIgAAIgAAIgAAIgAAIgAAIgAAI1JMApGg9aaMuEAABSFHMARAAAR42kygAACAASURBVBAAARAAARAAARAAARAAARAAgU4nACna6UOABoAACCBSFHMABEAABEAABEAABEAABEAABEAABECgngT2+uYfa15d2+LFi9trXgsqAAEQaFoCkKJNO3RoOAiAAAiAAAiAAAiAAAiAAAiAAAg0JQFI0aYcNjQaBFqLAKRoa40negMCIAACIAACIAACIAACIAACIAACjU4AUrTRRwjtA4EuQABStAsMMroIAiAAAiAAAiAAAiAAAiAAAiAAAg1EAFK0gQYDTQGBrkoAUrSrjjz6DQIgAAIgAAIgAAIgAAIgAAIgAAKdQwBStHO4o1YQAAFBoNGl6KR/Tcd4gQAIgAAIgAAIgAAIgAAIgAAIgAAItBCBw3/0SM17g42Wao4YFYBAcxNodCna3HTRehAAARAAARAAARAAARAAARAAARAAAU1g4Od/VXMokKI1R4wKQKC5CTS6FF2xZn1zA0brQQAEQAAEQAAEQAAEQAAEQAAEQAAEYgRGn3V7zYlAitYcMSroDALzFy+gEUOGd0bVLVcnpGjLDSk6BAIgAAIgAAIgAAIgAAIgAAIgAAINTWDLr9xZ8/bVRYo+e8NFdDidQovP2iXq0Gu30ZBzXqVPXvhV+uXhkbya/9CPaKdH96bXJh5CI1K7/y+69rBfE133AzpvpzycFtAfLv5vOv05fe4w+sU9F9DxQ/KUkXWObdODtFXVysuqr4PHgzEgeuhvn6V9U4oKxuTqhfSd3KzztkvyqhY7N84PHMLzqlrl5u1T650HKdp6Y4oegQAIgAAIgAAIgAAIgAAIgAAIgEAjE2gZKeoTnVaUPkE703dpbyFLtdBKG57KpOiMzyqJGsrZ6gu/Rp5aYdtySVHHefI+w+iPZqyyZXWRftdCWBaZQ0Xa2nXPhRTtumOPnoMACIAACIAACIAACIAACIAACIBAZxBoGSlKix+l08bPoDNLEYlWXJkoz68dQTPGP08Hld7XkkxFd+5zhJByoRS98AiafPWDRtjZ184pUY+urDIpaq4ql7Zp9Ybnm8hJ95KRprr9ro3f5fMuHEanX82RmeG51+1ND5zD7c+IWg048rmu9kjm5ikvrT0JU5zF6T1b0U1mrI6KRcH66pRjkPN4UKZiJ/saG3fTzkQOatw+aaOTSUXvZs0pE+mbMiYcNVs+9p3xiKhPnZCi9eGMWkAABEAABEAABEAABEAABEAABEAABByB1pGipISklVr/RXTlxJ3pCSkqY/K0POIvLi9Z8EUSzgmrYQliNFmKOsnGwi+jXh1dGftZp4ObCEteHqAk8ri95e0PlhmYKcWvvBXKI2OD8/+YtzxfWrkVtmkimcjWcdO2NhWdVFq6bVvWGOQ5zssNlLNzSyP42y2XTYhzSEufD4XoltFSDnHmGWOSOvat+9iCFG3dsUXPQAAEQAAEQAAEQAAEQAAEQAAEQKARCbSQFJVyzawfauTSaTOOCNYStSLzm2a9Uf5+p7ePcOn03tRuKTZ96fNpKfUpUjSUe4FoI986m+Ja73GePkLszTfl3LZVLN08Lm09bc2Vzi6mapmQVWusyuO+srPqi8lijpCV0jlrDPIc90hRyy7HWqclErF+pEhR0hHLkdh1kjVjTLJ4NeJTpAptghStAkQUAQIgAAIgAAIgAAIgAAIgAAIgAAIgkJtAS0nRQHI+4tYPDdYTPTRc27MUNXoIzRDvx9OU48zc5kwLPZsapa0nmU+KTpjhNhXyvVy9LmKSN2yKr0UaSdGDnjXlsODlwopIzMRpIlPg7UnxSNHYxlOivq18G1iVLWsQr7R8WQEtDX1rgsoxyBojeVyxy9xsK4lDihT1iGoKo5jdxky2PSliOTzXP/a57+umO7GrSdEBm/RoujHqKg1esWZ9V+kq+gkCIAACIAACIAACIAACIAACXZpAa0nRkoDbm544TK8jan8+gmYG64y6neCzd6HPEnLRjvZuFuVLnw9kZqaQcyW6tG37Ha8FWkspGklAJ2ddxG0UUZke5VhcimrpKO7F0hqfWWNQCymaxaGWUjRiUD72rfusghRt3bFttp5BijbbiKG9IAACIAACIAACIAACIAACIFAZgdaSooGUNNLzs2ZjodvseqKH0IiQSxA5uq3ZMOlR8X5mqnJWaraGnnOjpcx6/eVGkYZhOni10+dtu1Q6fhEpum/R9PkkDsH7C+kXpc2RVGSlXIrAl45edrxg+nwmhxqmz5fdx11jp3tI0coe4Liq+gQgRavPFCWCAAiAAAiAAAiAAAiAAAiAQCMSaDEpGq4rOnMY0SFuDVF+BeuKGiEafz/cFIfExkMeISc3CkrfqChBigZlvip2cc+oV693GVt3U0ZOZm1sVHBNUS0pSxs3ySjVHKnfpU2GyjcVkjdBwNKs9Rqs7xp76fT4+GZNhTYuCgRp1kZLYdRw0lqzZRw6vtFS0hIEZWJZrbnaiA+RarQJUrQaFFFGNQhAilaDIsoAARAAARAAARAAARAAARAAgcYn0HJS1EU2SgEZDkIotnYNNruRAxMKyuf4PRaA9udQqF1nIk/PeZCCLPZSWrdvcHVZvjL5vbR6Zdq8Oz9aV1Snk8sUdNP2C4fR6Y/y5ksFpaipJ0rZtrXatUTtUgQsQvOUJ/sVtudqMuV8lvaVyDJkX7RhVFj/J3em7/7xVVdCbAzCNqUe90lRU05JdnJf/z977x+kx3He+T2QfGVfXeUcUYAAOCd6jyzBInkweQco5pJyDiqLy7VpnAQ6DrB3EXkQUZBECxQtUFcEU+Zq4SqSVSIUmpApCSUJJlWXBSOblA7h3XIlleGzyJVDMCKNEynBkbQHJgIgrBaxK07sikWku6d7prunf828M+877/t+33+AfWem++lPP90z832ffrqwMcxBbQjF8sLu4KIuWblnrb512av7oSVGm3Xrfd/9CaWuhRBF65LDdU0TgCjaNFGUBwIgAAIgAAIgAAIgAAIgAALdJDB6omg3OffPKtfS7/7V3kJNrhQGejWx4y2YhCIbJwBRVCJdOU77pudoKSc8Q0dP7qfNTRAXZZ+mva7yQseaqHuIykgWRX+8SLvf8wO68xsfMH/wGaK2tm/qy/TJd36FLv/K/fTfvrmX2poqpxcb+nDtAHzqhd/7LfqVL7G2/dJ76C8OTeUph/rQ2nIVA2h/O+1syl+bKqeFVn77s/QPP/DnsuD19IWex3gLNkaLPEd/uP936cz7f58+ai9Yil7rOWFkfLguAPO6Ts0vlZrU1NhrqpxKxvd+8kD8uAVWA2lH7/ibLaEprnXLaWGerQSoit1VzsU9oFI3DMHJEEWHoJO8JhpL/flZo5h/MiZ6xo4PcwePj+0QRVlfnzpEW3fP08zRk7RfqaDiu2WaXThM29dW9Adb6ITwmQQwWRRNKo2d1ORDeZNl6fa3VS418IAp7GyqnNROG9B5rfWDrz0D5tr39locWqu/Ka5NlaO1u4k2izK+SbcoIVQIpERfH7ofiAb9sj6geaZv1bbgv7btTfizk0dTtjdVTt86rVpFjfJvgFWj9vRZ9GrN9ga49vQcNuh5tkr7q5xbbajg7O4TgCja/T4KWpgtM2fLuOUn3zV+yNtVmB8TPWPHRwbESDcEougKHd83Taf3aoKo7PGV4/toenGKFg5vp0q6KETRWmMGomgtbJ6LmnrAbKqcJtvWQlmtvRT1+eUuFU2/2wtBpdkfaXKewzo+B/2ynjpQhvS8fozv1upoyqebKqejPtAo/wZYNWpPn++brdneAFeIoh0dgDCrSQIQRZukibJAAARqERh7UTS6tH2Rpni0KGVL4Kdml2luLltkPzm7QIdLYaSn6NDW3TSfnZFFmspr9x4l2s0iUvknj0q165dRq1lnyuudiiwXc+eIpiaYPVmZrFA6qUJdjXKsY3qqgJlZml2e00Rh3f4GUwgkeGeyKKo/wMr/33LfeXr/A+dFLb9x3+/Q0V87z5aPH6GPi2/kElNiUVYP/IClRPhz+vif/WIWXSWu/wr9kX5eabk5f7C1yuLnJF0rG+5c8uop1ziXXf+be+mvPnJtLqqU27ohq0S/7jd/kT7+pfPF8vlQmTaT5HI6unS39IKjCTCkLz0usxUpGezrS+Xp/Sb9yOffLh/hfpj7HNHHP+tYQmxcp53Dv7f7S0TzKv+07HH2O7nHhkpJ4R1T0s90237zPfSFM1/xL4MeR79PZW7MM5ZIKBlvVr7By/zCPy6lWTj/7w/S275+ffG9z28S5t/+niLbezmfp7JUANm8zXwsNv586QOS7gvSh5PHjDXHVUldEOoL33xsz+Pq3pX7SsLc46p3g+c+55xPLE8YxzHc38Fg1pbkxw083/ju8+L+pKUnco5H9cyk7k2OZxlnOY5nrdj9JqeD57A8HVLyPBSYZ0tzjfY81Ms8FHp+tMdV8NzU5xptjg75qv6sIubDH5D3WXqQ439M64YoOqYdj2aDQJcIjL0oysXDI5s80aCZQMiSi9L+jVnOUaZyZkKoEB35IUfeUWekKMtXqkRL/VrjXF7fEdqkluwHbcsiXOeWlHCZ2bos7Dtb2M3TARipALQ2sWMiGpaJvJlIa0bN1o6UlQ6+cvw4nd2+PTkva31R9CtE6oVaX07qeUDKhQb5Yky68OBbiuoRxpKutZeg6wJHUrnns7yBUkxzttVqixBLHiCZbzB7uDRtNcv0MSmXo+Up9Qg1g5/fHAITY/HQofX0b4Mc5ItgUJQxyy6JUkbjXdzlUudgZIp1Xekl+StU9FfInli/e158paiS7mfn3cLuWPp9BebWQBG+9BfvyX4AYWNr9xfYjzy/slcIhfzYvZT9X3xy4UsX7QJ+M/hBaVmQ+e37SeXT1WyXL6x5zmhjrFiRV765NOjDsTHjm+MCdZf4hvoi4CNvDtVRYe4pMbPnf30e0ucTuyGJvMVlMd/33Kdx74qIom0835h9Zdzng6Jo7N7kE1Nj90Kfb1j+mPS85EsnMo6+HJhnr2ljHgr4lSfYQD2Xms+aNefowLyXlS+fVeSPRO5nnM7dLMfCIIiiY9HNaCQIdJsARNEqoqiMGuWRm9EIU21jJXGu59qSKCpF2OgOT+Vl/0LEPL23iBbNXU8TW8/a7bWFX31DKEukrezK/HrW7sQNq+qLolqOPUeUhfly7Tk3f6nzbE4Ui14K5t60Hj51jkFxTL1oSpvEy4rH/pJAGVq2pR2zywyWE2hHZd/QL/hreu21/5v+n0v8uzfSmy5fS2/pqTwSIpISmEqCUl62zSFBFHW+lCX6jO4j9oun3t6Q2Czqr+nDofpL46aKn2mCi9Fv8HsjJ2+oz5XQKcT7KTrzewfpP7/7enrma+vp6EfW+zcl0n8Eau1HiubHJ1F5+bzYGIgJv3/1358PRKol+lRonATHcGiOqzD/VeoLfa5ObF+V+1Wovfb8HxN3ce+yCLUwNlLnYuczSeK94Zwdee65F6p5SUWORu9NoR/a9M0xA88goWciPIexjTMrzEOheZb/+Fa6X6tnmZrzUMivbFE09KxZulfWmCOd5ctnFSGKhsZKjw+guLwygZ+/61jla6pesGZ1dVW8ZuADAiAAAi4CYy+KBjdB0kRBtQReCXyVRVFbJJV/l8rRl69ry+xLnefIhapHlupL5MW12VL8ySU7T6pWjoyGzZIDqI97Cb+KME0dVcYmVp6L6ouiiQ/i9gN16aEpkOeul2tFe7OHzI/LtudLpl0vAHkUmAKlLf/3LGu73F5Ga4u0iWWWIx9tcdXTjlRHcJz3Vz/6EZ39G+1R5e/9DP3Cxp/toUR2KW+vEJh+kf50P3sQvo9F2pZSHvAqHGxDL14ljloZ0Yd+zb/saDittcHoU6dtxVLGrBh7OZl+PO5LofQBZT+L5YYcQ79PHGtlB1djbS/RA1+hnz90Pf3pO79Jv/wN9S9L7VC6qBifv/xn1lL63kZQfnUr49Pxsp7/kBEURRPn0p7GcGiOS5v/whHkcn7SUmgYYzZ4rwiMdb2/9faH7nOBeagobgzHcOLYaWVsRH/YTfjxjtsf6Pd/9Z/tuSJNFC3P/xqo0Jir4oNVRNEqz3Bj8BymoiFFU0XapfIPasaKBN+9SjzLhMa9ex4q34P8P84HnzWtFEOl55qE5+ngs0pwNULi4MdpjRKAKNooThQGAiBQh8DYi6KUuNFSlc2TYufqx0PiamiJvsPuPFL09mUzMpXqRorW8Sj9Gj9bV8l9F0V7ifqrcq3d2OgSf+0X7NTovuiv7ollVok41dtR21X0SBtVSDPRoi+oaLsvZNF36+3oMR/bqKCiR7wEGh6N0PKUUzcaxzYltb38utQX8VD0xTURJxgHv6/C3IGLR0v+6dveQ6e+rkWMvm09vf8vrs+W1Zc+2ktnKUqn9qDULmxrfLojRR97G8sr+kt/Hs5pqDfL51NNjeHQHBc75sgBK0wP+YjrhxWV0iUkFjnHvkc8S41Yd7nPOIzh5GHT0thInYtjUZOh+0/nIkUDOUz1/oi1Obhix+rYsfDl2DzreS6sOw9VfX405siAMB8ak75+jEaKJvpc8nyAE3shAFG0F3q4FgRAoBECEEUZRrkpkRHNaOThZOfEhE69N0LL5fl5PlHUvi5BFJ2jWZkPVVsGT2a+01OHttLueRXxmZ5TNJgiIMH7uEj7+MRhlqs04WR2SjuiaGw5mSfXmvMl036ArHlt6SFOK9d60RZLSr+UEN0XysvGX4C0XKnBMkPluJba+3KwpnW5OKuVaBtesGD558UGLslsXXmx1mcbc9kRbkGhwlqCFnoJM3hZ1+kiSmlZmWuDHvmwH21vlbQT6gXCxcaTU9QWf8bB76sw94hOpVyiTCBVuUUzn9Zy5uUR0Uz0t3M6lsS3CoNSO7Wd8WnlupMRS1mu3MD4i/pUShRdYMxEy/fP1SbdwBiOzse+OgJ2O+9X7jFr+FBMaO2BB+5d9cZb8g9Udt84RVDfM4prjLlzkGfRh+r+F7s3+Z63KtwLo5GieA4zln4Hf5wOzLNi08niXlIer3XmoZBf2eMhdG4vc3TCswoiRWtOTu1dBlG0PbYoGQRAIJEARFEFyly2zhaum5soVRFFZRQn36ReCK1iWXri8vlKu89P0+mJGZqfl3vdq02gtPp56yZnj9LU4u5ih3lj9/kZmplfLjZ3ElGlu0mWKJbc832l+vFpXBSVAtb7/0zukOpaKmgsHwrtpi4fLlVZPCou+dpCoMs46vXY5RZ/8zN/4769dMvXj2S7e8ce5DR7fuO+99DmB74pd5+vUCav1FtOqB29eEgLedmEOfyhmy8/VsuO0znoy9Aylj/QytGXlYV8JuAjSWKEvcOvKs+OMPXZE2jvNZbf6b4Vi8bR/f43+e7h56WfOXxACtPj4/cVmLsiaw1xUI03uSmajN4xlkjSL0qxXrI35iS1M3QvY5Nf28b4DO+KHBx/Pp9KjbDL5waVzqTCDvNef3Yw9vZFyEdic2zi3OMcw/6dv/O82y5XGbsxXGW8tDA2kv04MIerJoSeUQL3+eD4S/BrkR7I+byS4IPBeyOew0QaoOR5KDTPtjQPhZ4f7aEVPDcw16XcA6xnWdKfVYKbiVUZ/zi3KQIQRZsiiXJAAARqE4AoWhvdgC+stjTdb2yvmyk1hyFZFG2uSpQEAiDQEwF/zrCeisXFIAACIAACIAACINAIATyrNIKxpUKGUhS9ePFiSzhQLAiAQAqBpkXMpstLaUOVc5oWyv6Ln/mpKtV3+NyaomilJfr9bX7Tfd1f61EbCIwBgdBy2jFoPpoIAiAAAiAAAiDQcQJ4Vul4B5nmDaUoOlSEYSwIgECUAETRKKKOnlBTFGWtMXeOd+8uP4hGQxQdBHXUCQLVCJjLtyPpA6oVjbNBAARAAARAAARAoGcCeFbpGWHfCoAo2jfUqAgEQMBHAKIofKMrBCCKdqUnYAcIgAAIgAAIgAAIgAAIgAAItEvgit/+UrsVsNLXrK6uXmq9FlQAAiAwtAQgig5t142c4RBFR65L0SAQAAEQAAEQAAEQAAEQAAEQcBKAKArHAAEQGDiBcRNFBw4cBoAACIAACIAACIAACIAACIAACIDAmBOAKDrmDoDmg0AXCEAU7UIvwAYQAAEQAAEQAAEQAAEQAAEQAAEQGB8CEEXHp6/RUhDoLAGIop3tGhgGAiAAAiAAAiAAAiAAAiAAAiAAAiNJAKLoSHYrGgUCw0UAouhw9ResBQEQAAEQAAEQAAEQAAEQAAEQAIFhJwBRdNh7EPaDwAgQgCg6Ap2IJoAACIAACIAACIAACIAACIAACIDAEBGAKDpEnQVTQWBUCUAUHdWeRbtAAARAAARAAARAAARAAARAAARAoJsEIIp2s196sur86o9o/WVv6akMdXGTZTViEAoZSQIQRUeyW9EoEAABEAABEAABEAABEAABEAABEOgsgZERRV947F66md5Hq3deU8B+9Qm67K5XaMc9H6XP31yIhOefPURXndhCrz64jdYHu+bb9MhNXyR69CG6+6pqfSjqePgC3V/jWrOmmA38+AJd/uR+uvWyH9FTBz5Jz2wz21vNcnV2k2XVswBXjQ8BiKLj09doKQiAAAiAAAiAAAiAAAiAAAiAAAh0gcDIiKIuoZMLpc/R1XSQtmhiaRWxLyZI+rowu+7U1nX0NKs7Lr6GXKGKDVXaFnO/JsuK1YXj404Aoui4ewDaDwIgAAIgAAIgAAIgAAIgAAIgAAL9JTAyoiitnqA7dp6hD371NnqHYMhFPRbl+bFpOrPzRbox/16PrFTnfZL2nJTgt05rIqYUJO+ZplMPLzCBk3+upmfzsjydJSJUiZ598nL6DKv7FhHFqc6Vdm1bR3sefoV9uY4+x48Tt1/WEbVBXiPKVO15H9EntHbsUFGzmbjpbh+7XHCz67WuEWVROWpWtVPw8LRLRq966++vv6O2jhKAKNrRjoFZIAACIAACIAACIAACIAACIAACIDCiBEZHFBWi3CfpzG1yqTsX+z5B9MCDV9Nz9ve5eFqOhjQjTjNR9KAmhGbL4tcFhVEeofqZK/kSdnIsZ5eCIznEV7HU3rapbINIFfCauj60fD6tfVl6APtctx1GKoGSKMrEV6NdsfpHdFShWZUJQBStjAwXgAAIgAAIgAAIgAAIgAAIgAAIgAAI9EBghERRokKMZPlDmWB3x5lpkUuUC5n3sXyj6v9XfW86W05viHqKoi6uupauR5azi8jLIjq0LKI6lqU77VD2OOozzg+IorH2kYxodUa+1hNFjXymsfor5mntwc9xaccJdF0U7Tg+mAcCIAACIAACIAACIAACIAACIAACIFCRwLoPzVe8ovrpa1ZXVy9Vv6zGFVyE++Msf6jIJ/ouO2p0G53RvlebIblqyjZnuqBtYmSKpr7NjMq5TW1R04poZcWGN36qL4rG2vcAfTGw4VQ9UTSP1FXtYptN+fkWm1/V6G1cMkIEIIqOUGeiKSAAAiAAAiAAAiAAAiAAAiAAAiAwBARGSxTN84puoedusvOI8r+n6TWRZzTL8Rnfhd7OP8p7NLQBkVrq7uj5PE9on0XRE/6NnsLtb0gUDdQ/BOMDJvaJAETRPoFGNSAAAiAAAiAAAiAAAiAAAiAAAiAAAoLAaImiarOf27bQM0/wfKLbaL3saBE5eiXbMOmE9n1w2Tq/sOLyeV954vsL2YZKcuMhPaLSvYxfeWj9SNFwuaz8YPt7F0Wj9WMQgoAkAFEUrgACIAACIAACIAACIAACIAACIAACINBPAj93579tvbr+LZ9nTRF5RV9bR7QtyyGqPiKvKBNEze8dmx4ZAmZskyOTndgAieUuFflKjY8uMGabLxmiqCW+ighOlffUJcym5hSVUa3G5keO9qnNk8x63Rsv7Xmrvav91XLTqXIErIqq9dffuu+hgiEhAFF0SDoKZoIACIAACIAACIAACIAACIAACIDAiBAYOVE0i058he4XO6prvSSW1i/QZvt7JRyeVOeukxGd/G+5fP5RFnl61wI9zb/Kl8FbHmBtsGT7R7HhEl/Cb4ui7Gxpn6hD2+3eGa3qFUVlSgCex3OHLV662heq11WWnh6AcRJcztAHxUZNLlGU1ymFZyffERlFaEbPBCCK9owQBYAACIAACIAACIAACIAACIAACIAACFQgMHqiaIXG41QQAIFuEIAo2o1+gBUgAAIgAAIgAAIgAAIgAAIgAAIgMC4EIIqOS0+jnSDQYQIQRTvcOTANBEAABEAABEAABEAABEAABEAABEaQAETREexUNAkEho0ARNFh6zHYCwIgAAIgAAIgAAIgAAIgAAIgAALDTQCi6HD3H6wHgZEgAFF0JLoRjQABEAABEAABEAABEAABEAABEACBoSEAUXRougqGgsDoEoAoOrp9i5aBAAiAAAiAAAiAAAiAAAiAAAiAQBcJQBTtYq/AJhAYMwIQRcesw9FcEAABEAABEAABEAABEAABEAABEBgwAYiiA+4AVA8CIEAEURReAAIgAAIgAAIgAAIgAAIgAAIgAAIg0E8CEEX7SRt1gQAIOAlAFIVjgAAIgAAIgAAIgAAIgAAIgAAIgAAI9JMARNF+0kZdIAACEEXhAyAAAiAAAiAAAiAAAiAAAiAAAiAAAgMnAFF04F0AA0AABBApCh8AARAAARAAARAAARAAARAAARAAARDoJwGIov2kjbpAAAScBCCKwjFAAARAAARAAARAAARAAARAAARAAAT6SWAoRdGLFy/2kxHqAgEQsAg0LWI2XR46DARAAARAAARAAARAAARAAARAAARAAARCBIZSFEWXggAIjBYBiKKj1Z9oDQiAAAiAAAiAAAiAAAiAAAiAAAh0nQBE0a73EOwDgTEgAFF0DDoZTQQBEAABEAABEAABEAABEAABEACBDhH4Rx+eb92aNaurq5darwUVgAAIDC0BiKJD23UwHARAAARAAARAAARAAATG2PUxXQAAIABJREFUhsBP/u7vxqataCgIjAOBn7/7S603E6Jo64hRAQgMNwGIosPdf7AeBEAABEAABEAABEAABMaBAETRcehltHGcCEAUHafeRltBoKMEIIp2tGNgFgiAAAiAAAiAAAiAAAiAQE4AoiicAQRGiwBE0dHqT7QGBIaSAETRoew2GA0CIAACIAACIAACIAACY0UAouhYdTcaOwYEIIqOQSejiSDQdQJjJ4quHKd903O0RDN09OR+2mx00Ck6tHU3zTuPNdeTpw5tpd10lE7u12o/dYi27p6nydkFOrx9bV6Zca48Jzs4SbMLh0k7lShvm7x8xqqjuSY4Slqh4/um6fTek6Q3q9UqXYULBqdpb6lv+25JnyvkvnuENtk+MXKMKrQz2ANaOdSCzwzAD8VcwXPVT87SwuHtpGaR2vONl98AxnobPJsos4kyQn5qz+nGuY57QJ9nnb5UpzNO5Z16XtX5sZdyG4VVfwzWng8afv7wzVcGpjp93yhnFNZFAhBFu9grsAkE6hOAKFqfHa4EARBoiMB4iqKLTDhYoglbwOMP/UeW2aGJ3kS1yIvTyvF9NL04VRIuFpkYO09TmliavfgsTjGhlNm7b3qRppToJV5QqBB27b8pu3Zuol/CaP2XtIZcOSumMy+tjbYqobCAWGgz6Qej1upoQRQtfoNI4Ow5pbX2pprk51JrvjF+bbFtqDDWm+LSVDl6U9ooM7W76pw3bPbWaWNVkdJXRxVWg5gfe2ZTYQxaddWaDxp//kicxyGK9uwpo1gARNFR7FW0aZwJQBQd595H20GgIwTGUxQ9TVOzy7RIs6WozMVNs7Q812OkYeyFrHScvyAwwfPkFC2Kf1UEa+jFQT+WRbgyhdSM0hT1aEJqqz5X/yWtUbNi7ButrEuFQRSt1huJL+WphQ7a70L1NzLfGGpielR4U1yaKgeiaKpHd+e8On1f5ZoxE0XLPxwO4PkjtX8ginZnHHbIEoiiHeoMmAICDRCAKNoAxF6KOL/6I1p/2Vt6KQLXgsDQExhXUXTvwiY6Mkc0my8zlS8G/Ht9+bV4KOfL7fnHWq7oXE6mluA7zs+9xRIxeR3Clklayv6TLYsXkaubjIhSVYQR7VGKEo25pSVgyjZOKFFVr9fXfmHzaZpgsa3zSzwVwe20rC+f96QDEJaVruUisM5NpjYovThpdm/09Iu6xu5HGTmbLe931KWQxZYI6miNc9kBla7A1b4Qx5K/SVFetoUL+HNz0gP19Ap6/TMzNDO/7Fg+7/BHtVz8KNFusd6am64L6gE+tmtVGQMhXoxBrXZW6QMfL335vF2ebG/Ox1kfybQb2pi3l+RH+t/bdpu3qxxRl5qj7L7kBdSdb3x+IMfhBItsn8/8x077kZntmwsD/mW0T2uLGtcun42Nk0pjzzPX62XMzNLs8lyWKkTMQ/qPaA3NLa4p3Cckhe5RwfGqzVlqXvb5ka9fStfp90jpJ1P8h0bJlc+Rty8X/pqneOHnsnvf1ASb6zKfMuZTxdhm4JuvQ/5iMKk4P6bWb9Qx4PttyZfqzgdFQT09f7h8KXY/5z8UO8Vre7xWYJ18rz9Hx/Y9xnxzA83MvSx980N0af917FlmgXbNfZ+uo5fpwNK1tHTyTrqefzf9ND0pzlxP8wsHaZdajWAcI3rw6Gfp3jyL0kv00NZP0wFxnSxLIT/1GK3ZLeu2ywwdo5pluuafDn0HUbRDnQFTQKABAv/4o3/UQCnhItasrq5ear0WWcELj91LNz+t1bbjfbR65zX9qr5CPT+ipw58kp7Z9lH6/M1cFP02PXLTAl3+5H669bL0YkR7yWrjq0/QZXe9QjvuUWVn5Z1/9hBddWILvfrgNnY7C324LV8kevQhuvuqdFtwJgjUJTC2oqgQ8SwBki1pz17Y1Euu9fJgiI9WpFlJSAxHm/J8Wkc2ZflD+QvGnIxatf8/fXqvmXs0f6HQXj4D4qnPL8RLjSqbXb+PpQ1gqpRlz1kzAlVvvy2k6qIj8aX9y+Wcp8qY0LXsBaF44eIisZanNBePJ+hxPTK2ZBdnb4m0hvBclGkuJQz0aQmkyzdkm6VIlYvMtijltFdGB5ciY7iPyjyzJf8rooNFO8SpVp5ZbrfvZVIJEka55kula6llgaLKGIjzqt7OeJm+PjB4BXKKmvn3YvVpY95gHphH5Fhwt912ulg5/jmn+nwT8gOZmoPNWVnuUk+kusv3jB8n9LHuKMcxFpZcPhtkmMosNtfbY41lpeY/JBiiaIhZlbnFM2s7RdGQ3Sn+o+Zph1Dmuw+m+rZK4WL5ybzKeSvKUSsZpE+JH9iKH8mW+dwnlm6bPxRlOaNj8w8TzJxznMWlyvxYaruWxzn2I+ag7rcOd6o+H8hCGnr+MO9JiWM00e82Jj/bpPUdERdFZ2lGiZ5SaHxpdo6OTb4kBNDrcnEzEyFJ/S0ES8rEUnldfkwIpN+nu8WxrI7lvZlIeu74/bRx8QY6e3iaNojrnqIJJa7yMo9ckXCsbpl13yb6dx1E0f6xRk0g0A8CIyWKlgXCTHjc89YuCqO2KFqvu11CJ+fwHF1NB2mLJghXqQ+iaL3ewFV1CYyvKLqf+MOzEiP5S8LilPWSW3oJ1V/CqggBzrcS2spFWLYrUV43jxjQXqzOKpvM3aCywnQhq4YomkVrZpGyZw/to+UptnR/cYIO799YLI11RkHJFwkhJOlL8/WooMiSfeNl2CHaaS+7k0uFeJsLxvpLcgaj2GRIE7j0l6Oka9cG+jQ6wGwbNAYhP3JGFOoCgKecUp9bAoFur/Ol31Nu0OcjIkuozhK/RF5V2lnyAysHrxF17fYZfagJQXTZ3LTIbEagjJKgZ0cTesaRU/jSBYlQOYEfYjjHKvNN0A/KqTKcm7dws52+52nDWX9kfFZOyGdr+LM+9kLtLdmlzRP6HFn3fhGdW3z9H547g2lh7XkzxD50f6nkJ7bf6H+XfSr/4U7/oTIkjJXmn9AcrJ1ce36scL8Y5P3W5V9V54PS1K/lNK/7/OGL/vXcz41I0dg9NfZsI1eLlFIOOceiKS7yU4RoefpWunT7OSZsPk/vVYKlIXTyMzVB86wuZloVha5bawmtxqWBY7XLTJ2QBndeHVH0x9/4Gt3y9b81jL7+V66nR975Zu27/53+x7nvsijfn6bf+a130y16vvGV/43u/v2z9E36L+lzszfSPyF1rvq7KKZcl12ev57/dOwZ2vNdXpbDBlGFv97CAvsc9TdRqc3edpXrD9lWHMusKLMdnL+g5u4TGCFR1BNpKaImiZ796m30DtEfUig9KTtn63QRObl6gu7Y+SLdcs862vPwK9kJPNL0XS+KyMv8bxV5Ks5fID0w9f48ulLa8+gWeuYudc46+pyIBLVsENGsZEaK6mXrNto+Jc47Qx802seiPD82TWdYW27Mv7f5BDiIqFVWxj3TdOphZfvVGsPuOzYsHC4C4yyKiods8fDMIw9lLk/9Ybv0sG+/uOlL7xxLPUM7oLvqFq7Dy3TlF7X9ShNk+AutvulSkguq62eJ5h6nicMqn6mW1zTU/pJgWkSPHZ1apN12hKtuky8yx7BbRsJy4cJOLVB6gbeX1Wuion2ttdQ4q1Jf8unpUxfTPGpGHdRs1pfUVuEYEtO0Y0LwNTbrqiqKeqIaS22y+bj8cDdLopB98mXmLnEvlVeVdiaWWY54DYui3gjZxPoMMbBu/5dQ26Khx+99vmrPdaH5JugHAQGL/chjfCqMdfEDiLUBXV5WSFwNHUtlHzjv9mXbrsB8oy0/72lu8c43lvAdvUdZBXn8N8Q+GC0erD8kgnK7wqJo/gMhv0UFBbSE+afKjw1VfM1IEeFKXaH4D/B+28R8UCqjx+eP1Ocs348OQb9LYJ3PfQ7fKbW1LIqSitZkvnl3Hu3JLjSiOHlBxbX/elmP/rTHpb7kXh3Tl97ry+BDy+61Y9ZS/azU1DJdTtOd76qJoj+mZz71TfrdH3vsX/tz9Mxv/VPKpNFCrLz/rpvp1y/7Cb2u1tvm4uGb6Au/+8t0zd99lz4pBFT190/oEoXr2rXrFrr7FwL1fOc5uv7J/4ud8NN0/13TtH3dJbr0E80Gw0a9Xrttqh22rfy8N9HnD95I1/xENszbLm6DxiBgmy2IKmuuv2mSHrmhwhLc7rgYLOkzgRESRVOiQsvRkkakpRIi1ZJ7uQxdCKNcCFWiqRA2y9GU2dJ9JR5mxw+yiE0lyIrjrykRNrR8Xi87FuGZHT9zm1zqzm38BNEDD15Nz9nf5+JphIMURXXbBaeH10EY7fMAHZfqxloUVREJR5kQeETmFw2JUvZyPd1JQkuinc4kc6jt1eoW5/m+twtJiVoNR7KICFW+sdSiFjG6ieV0O51FsLo3ZNAj3PQXdP0FNyDQiSZaefhCL6zs9FMqktXVRwKLX+CKXxsY6caycus8O3ItYEMljomi6OYqEZQx3kGfrzATRtMC6BHEiVGWoXaWopUDZUbL0XzZ1+91+zwW1eTLKWujr1JOqdsqzjfBMemOFFXpQIyqY75nz6GeHMrBOaOyiOWYw0Jsa0eK1pxbfJd5f2jwRN7qUU75vOsZg0MZKWqBis4/nkjqmI+mzo+h+4W4jw3oftvF54/U5yxfNHdovDK/j7IuPU6FfliORYqqJfD82UZfEs8rqRspGpo79CX59hjQjpVsqVlmhUeAfp1aRRTVoxszoVFaeeEk3fXo/yn2C5i86QYm3r2JiZq9iaKn8ihPLkb+NyzFh5h46fjvPUcHV/j/mSA5dwNd87qjngsqEjUkiPIybMGTi7H2JySKsnPffhX92c4rsutSRNGgbXpbMr4r/3GBfvWrLCp37X9F/+Guf0pvUgJsvxwE9QwdgRESRTl7JUTKfrAjLEtRo/w8TVRcn0V+bjaiPfXcmpFl5Ub5jnON4wFR9Lwd3Rr2Ky62fuZKmT+U1XHHmWmRp5QLmfexfKPq/1d9bzoTd2McrnK1E0vqh250D5HB4y2KZg/PfK+ZfKMQ42E7luvKWp6rojVL4onbIURer+XJPJenOotH5jx+eoKWN90ucnyKj/3CxevQNooq55S08/45bGBllnKJMoFU5RYtbdASFH4toaTSkkvX5gi2SDWvbeYS65fQtYG67H4LveRaxzI/8kSKhnKKWseyfpzI8uoFX9ZNBvGcooGlpEY9kb7Q3SjEK8IyyCswBo12WhHSVfrAm1NU9KsnH260z32MK/hrUIysUI5zuFeYb6zcn6Yoac0twuY5KvK3apWX5sKQf1nt06+Nppmom881NX909ZyiBrMqc4vv+cHpGwGfsMsJ+a+dOsSwN9Av9nVGHdUjRXk6m1KeWl+0YHT+8fmEBcYuJ1Vkr9qng7rfevxpoM8flZ6zfPlkizFZej6Ksa7UdzKnKO3Q8njKvKEbXSJolZyiaum9Jbzqgqb4v7ZEX89TGjpm5Sk1BNvgdd1/gUkXRW3Bzoq8/PG36O5P/ZAtiVfRk3+RL5+vHimqIkcLUfP1v1OC5ffokbkf0CYZ/fl6HmWqojG/S4c+ni3b90eIqn7pRRT9adr1dqJj3yG6f98U/dplryeIojHbiqX5XFz+vRvfJKJr17zxjfSGNWuILl2i11m0a982uOm++8JCB4ERE0X1FmoCqYz0zKIdLzgdQWxK9I5XsuXz+WZH9pJzv1h4MC/VjBQ1NitKFEVvfCF1QyRZKS/3j7P8oSKf6LvsqNFtdEb7Psrh5guOTZ9iEasYXyBQn8C4i6LZw7QmgjhfiKrsPs/7Qm0aEVpOp4ROhwAjbJq3dgSXm5LIXchZyXJDCq3v5XX5N/nOvh7/sMUMlyAkz5F7nxcb+ZRe0N0vwHMTbLfh2JLaTPUt7+CdRzqplAJyMyKBOLL7fJ66wHFtqC6Dob6s3mZY9DE/Mjl7lKYWd3t2pA7YKw5xIVTtLj9LE3NsJ/aoKGqWOTnLr1t07D7v8Ec79YEz6kYtKwwxUD6sFs+Xd57mzcqW1FfgFRiDZjsrlGn5jFFOLrhlm3PlQyzvctWuQH1a+8ob8FTw16AoWqEc15D3Cb6e+cY/JuVYj+4+75sLA2PdGNeBdAw6p+CPBxWY+eYUe76ZmaGZ+eVsrJU26Qq0LTC36BvfeO/mPt8I2W0UFvJfm5N17/L1S2gutoX14N8Bnwr1tY9pzCc8XPxj1yXMheY/Ry/28X6b5E8V5wP9PtXz80fqc1Z0nHuezVJYJ9/rpWA5cS0dmM92gN/JN1navsERGcrHURO7z1u71jey+3yFMr2TUDcOJIuiKgqSRyx+ZAu9ubQUnS13/322tH4lEydveZMubFZcPn/uBfoIzznqresN9IafYiKhsEEXa7cQ/U/PZ5GkLILzhX/1NseSeZ17b6Lo/XddQacffZWOsbQB/+HDLIozjwK1l9pzJmm22cvnd+68hX6bia/4gEAqgREWRSUCbcl7VGw0lsfz60OiaCG65ru8NxQpGrXT7t08r+gWeu4mO48o/3uaXjvA84xmO9vHd6F35WeFKJo6qHBedQJjJ4pWR4QrQAAEQAAEQEASiKQHAacaBMopGWoUgksUASYKHlqapP3x3bbALErAkVM0eg1OaJNAsiiq8mCKZdxb6LJSxGKRA3TXv/wX9NFNelRkRVH0P/1H+iWeD9Rbl0vYVJGbxQZQu2a2092bWASn99OrKHozTb7yLP3q1/6Wds38C/rty6SYm+dGLYThLKo0xTYlLutG+zaKatMzUPawEhgdUdS5JFwJm3IJPEWWpVcRRXlZT1xebNLEq2pIFL214vL5LAUAa+NtbFOnJ3g+0W0sjXX2EZGjV7INk05o33tZKTfG8vlhHdDDajdE0WHtOdgNAiAAAiDQOoFKS21bt2ZEK4Ao2mTHrhw/REuT+wmaaBNUIYo2QbHJMpJFUT1SNCqKvoc++gvfoUOzahl7RVFUjxR11qUTKJac82+5ODn1rX9H72fL2ou8oz5ivYuiv842nT7ON58iJhbvep3mPsUiXEuiaFZ/um1r6A2r36KPHM7ytGYflpbg4yyHKtbON+n+I1nW6Iiiald50naTZ11mbhAkN2PSzxEC4YVsV3iSu8+nLJ+3BdZ8t3i1w3wPOUWtTZxEG1Q+UI8biryir7HMwtuyHKLqI/KKnmB/Gd9HOMj6/ZtEjeRYQKMGSACi6ADho2oQAAEQAIHOEzCXDkdSSnS+NV00EKJoF3sFNnECEEW75gfJoqi+cdI+tjye7SZ/SQilq3TTb72bblkxd3v/9Tefp+OP8p3qrZ3XOQBrKf5lpd3ntaX3qq4cHBcyWcoVXqdIC1WIorv+5Xto/1Us9ebrSpDVN35ykW9CFGVL+F/N2j75drbB1HcuOkXR6rYxe9ewXKKrL9JHxCZWKi0Bcop2bQx1zZ4REkUztNkO8Bpme7MlJZ6eVOcoEZP9XSVSlE0eZl08lyhfvq42ZoqJokqwZTlORc5TMvN45iIrt7PYwd7rQELcfYXuzzeJkmfKcorNo1QJUhh1cVBpAx5lkad3LZDAWeLYNVeGPcNMAKLoMPcebAcBEAABEAABEAABEACB8SCQLooSGbvPf/jd9GtvZt89+QztEVGZ8pPnAWURlIe5KMq+Vzk3ZZRjXk6+PF6JoCoX509I332+iJAslugXkZPmBlC//ua/o9fZivkff+NrdMvX+XJ1Jibuu4lthOQKsWxIFGVFmxxcOUWnKWqbSlHw5o30zIf/GTG87KO3z4q4HQ8XRSsrEhg5UbRi+3E6CIBABwhAFO1AJ8AEEAABEAABEAABEACBThF48sRLnbKnbWN2bruu7Sp6Lr+KKMqkRrmZkr9aERH5drlLuhL5PKcX55ZF0UtaBKjr8izyktVT2n2eb77Er9BstUTZojxz6b1dz/W/cj098s6LLDKVpwFwCZ2aSKmiX0UhkXO9tgXs8W461bMLoIARIwBRdMQ6FM0BgWEkAFF0GHsNNoMACIAACIAACIAACLRJAKJom3TrlV1NFOV1rKGLz3+VfvWrxaZBRs1s1/f/deYKEa0pPj/+Fv32p36o5cbkX/Kl4NO0nWXLu/Q6j+z0RWy+gb795HG6Q49E9V7rWqb/Lba8/4dsObtvGX1YFJ286Ub6vV/+MR26/ztxUZQ39TkWnco2XYqLouyUFZ9tq/Tvf3+JDq5oVIUgupXWXpJic72uxlVjQgCi6Jh0NJoJAl0mAFG0y70D20AABEAABEAABEAABEAABDiB6qJoxm3NG1m+yzVrTIgXTtJdLP/lz9u7vvPcmG9cw+RU/XOJLrEd7LOoTv55A73hp97AzuHRn2bezDVv/ClWV9q1ZpnC0LzuS5dYfT+xl9Gret3+kF3DNj4ybCtstesruKh2+M/128bqY3wNvBBEMWATCUAUTQSF00AABNojAFG0PbYoGQRAAARAAARAAARAAARAoBkCdUVRb+1ShGTKZhEt2oypKAUEQCCBAETRBEg4BQRAoF0CEEXb5YvSQQAEQAAEQAAEQAAEQAAEeifQuCjau0koAQRAoAcCEEV7gIdLQQAEmiEw9qLoynHaN32a9p7cT5ubQTr6pbTG7BQd2nqENi0cpu1rG8TYmr0N2thAUacObaXd86ygyVlaOLydcoSh9qeyST2vgXY4i9DrH7QtPbWxKR+vW84KHd83Taf3nqT9A5nw6trdA/Sh9pce2j3AS71zkW0T+sYk0hIP0R90lE7qg/7UIdrKbhiTswt0WLvhGufKczIjJ2nWvjcLe+eK3IszVh0D9EFUPboEIIqObt+iZeNJ4Mp7nm694WtWV1ftRBStV4oKQAAEhofA2Imi9ktH3ZeQutcNyjV6sbcpZtG2tySY9NL2qM0NntCTnQF2PZUr29dEGb2g8tXfll1tlUtN+XjdcsZAFO3bfNWLQ4/ytRXmotbG2QjwbZDNyvF9NL04ZfxYxsXPRZqheZrSxNJsflicYkLp5BITPBdpSgmhQiAlOqp+QLb/puzauQkIo0PhfQ36V7/bC1G038RRHwi0SwCiaLt8UToIgEACAYiiNSNFh+2Bshd7+yYy1BV6Io7eS9sTxlBjp/RiZxPRoKGG9GJbE4AgiloU644ViKJNuCPKCBCoMhcNel7pckc2yaZUFp8/mOB5cooWxb9qpUxoXtGP8f8LhdSMOBf1aEJql/mOu21N+lefWUIU7TNwVAcCLROAKNoyYBQPAiAQJzBeomj2IM9XGOdLwUiKokeJdou1x0Qz+oO+sXxMHGRRFVQup7Tcm4sPc0RTEzQ3l5WbXcvWrPKH0bnTNMEsmV+aySIvjGVo+jI1KWJMzdLynFymxsu5fblYtqYvWXOW42i3sFf/XtpRcpkazJLKlRXpfGdmaGZ+WVs+77Cv9CCvizye9jhFXbXkz2bt6TMZBXM6tR98DKQtU7PLzC+WMk8UyxfPJvgUO9nVv8KHiyWMhv/yClT7XT4eYjMzS7PLc9lS642RcRLyG1c56iXcrt853uSYUWku8mv4C705niceLy8TFVFSp/eaS0eVvc7loZ7xErGt3KdyUgj5eKhMe45ILsexzDXvHzleJliE2LycCfXlsz57xHSRLbfNPnYdgbkkOMYtx/HNg95xY0+8Lc9Xhn3WvaKu7XW4xnj4yoz9wBVbLq13V+W5qIN9U2ler3AvDnEO9V2Tc5sxtCwRUzyDEM0enqSl7D9Zyhre/0c2melXZDlGtGkpSrR0A3B80dQzkX0ftMZh6Pkj5N91xmF0XjQGzIg8E6b0dbvnQBRtly9KB4F+E4Ao2m/iqA8EQKBEYLxEUU0gMkQZJigpYdF42LdeJMSx5SyvlhJTvblI5VIyJXrKB/VlLkCIZWlzNJGLr6561DI1WQ6pPJHyxVLljTQiMwLlBMVErpuVl9cVOooVTatehp3MzEi0YLmSiYo2Eefy9zOxXM9XDn+J03IiGi93xfdGvUbbE1i7+mw7ZUsDk/ohwECyY43M8rjp/haN3KjSv9pQD/VXgE3WH0vZjwRCFPWNE3ta0ZZg5m2c18rRcvhG+8Yx3vRrYiKPEj2cOTStqChdECj1RWwuEI5b7tOgj8fL9M0R5lgJtKM047vnk2wMBuxZG6ojNObNMk27beNi/u1j7BJWbR/z+W79+Sr/sUHcA+raXpNraB6xUzSE/Lo0/rSczgGBTP2glkcKps5jvh9hGr6XJPeNWvJdYV5PugfYzwelOcvjy43NbeWHXb5c/simbI7i45C3w/X/0g9Iufit/RAS9A3fg3ZTz0QOgTfPCx+bi3z+XXMchsaab+4dhWfCAb9LQRQdcAegehBomABE0YaBojgQAIHqBCCKWsu9gsKU9uCcKIrqG5rkEWsiylNbYuYUYNTDu73cNfC3iuZzLYULvaQJt7FeCnRXcr7IeuwPtsXyz9KLVYhvcWxyqYj8y1/uhNCsb5jlKasSaykWiyjDjdYGNb30Qyq7iNij91nIHw3h3PphQOfh7A+5RFL4VshnbRFW7wuNle2jdcZbSDiwRdBo+Y4loLwpSQK1HKOCvYdNyMdL0eW2z1r5/IwILn28WiJB8DZQXj7v3ISlNCcE6giNqbN25FmFeabk3zX9L9X/Y/NgSAgKMQj5hy2mhubdZB4V+ir0o0TIj6Lt9Wxe2Ld7SWg+0n2wwv11c4VzQ/Ncqj+WGFv1R+cox/2W5RXlq1VEPtEpufRd8+uz+vel3yy0nKI9iKI9PxOV5pTUvg7NkxXGjPGs1NvcO7TPhNVfNRq9AqJoozhRGAgMnMBQiqIXL14cODgYAALjTKBpEbPp8jrfN7HIMl8kS94wGS1RQxTNl6bNEs3pAl7pBUN/+anwIka2ABETo7RdY0X7PMtuqzDLo0p0T3CXW44itUUhj32cvb30z1pCntXu6KtKrFkR+flWhGopAtFmHbBd7/ugwOd4qTWEsUD/hsQVT50bS9HCMf/JhA9xnUxFV4KWAAAgAElEQVQFIFJECNG/piha8h9HH0aY6cvl9Ygo99wkI6/lwTz1gEtwSLGNl6NdW2ZqiYKJZQbHSikVhr2c1HCG0u7zRnoBnz2hOgJjXvyAYWzwEhBFQ2Ozipjet/lK49qT7SEfrDGPCLMS/dopbqqUFAE/qtLe1LnIGjtmShlVSOq9JLFvqgidVc6NiqKeaPlG5zZrxuNli/vmBD1eyiPqyi9qz5ja2OXCpL7pUtKDnyOfsfKjCs9Ety/HVrWEnms84yI6ZuqWGZ57h/aZMKm/2zsJomh7bFEyCAyCwFCKooMAhTpBAATaIwBR1LU0XL6w2BEdqZF5orvKLwBmVIBvCbF6oe13pGjAxyqLDJ4oodI7ViCKLCI6nzq0j5anWE7JI/wlbzutDUXNBF80Q1FDTUWKag0PsYxF/jQanaX7uPx/NFI05LOBNupjISoW6Jt0JET7Opnx6/hL/u20rOfLi02joSXAVeYC3aZoNHRCe8WUUCHiMpjvzx0pKpbV2rtNh6LHU5dLV7G7in+njndbaHMKb3Xnq5DPB6LeQ7anco3NybqvR/3a0/6QH1XpK0MXCtxvB9E3VpqW8n275g+U0Xmuniiaid015rb8mYSponu1+2bw+9INm9Wtnkt8EZKhyMmGnokqRYoGJv2Qf6eOQ9czjVcsbqj9VXy2p9VDsRvm4I5DFB0ce9QMAm0QgCjaBlWUCQIgUInAeIqigWWYtqChPeCKZabzeuRaaJfVQO4+54OqtozXeFivECnqzAkoc5OWRJ0KS/Hsa4Mv5BXKrZBTtLScWTCal5sU8TC2QL2GvdZLm4O1nTMuy5tXpR9SbeFmayJBqY9cL6UeP6krEgXYlHOKJoqisi8Wp/QcmzKnqOWjWR0T2WZj1ktqebw5hFwPM7E8dBPbnGxRiuauWdG+tvQibC1fD84FaXlSjZyaVrSVt73CdtNvjXLs5dkJomju4zLKU+Qu5ZHmqfNdaI6K+pTKG9yDf0f9PXGO7yXdguE/gXkl+kOIz88amkeMvnL5kRx/ofFQGj8V2lsSRTvUN6GIf7a/m3lfqXIPiHFOFUXLzxhJc5vnKVDkFV2eZBtAZvlE1YfPJ4+fnqDlTbcX39vzCPcPEWnKfoQUty49B3jBqrh/2kY09Uxk+Z7ht7Ex4xlrQd+vWWapD5pqf30/LOcw1/2ryrNbpdeMxk+GKNo4UhQIAgMl8PZ/81Tr9a9ZXV291HotqAAEQGBoCYydKKo2VmAbfxcbyPgEDfkQm20SzgS4ozS1uDvbjVuKZHzVcGm3b3G2fMB07fLseqGX4oTcj1xuNmS/lCX8HSnHtFdfShbfsTq/NrqUNbVc8WaV75w+OTtLE3OLnt3nXbtd84gZvsmJ+njqdYoSvt3n2WZNzp25q7yIcHuq2KL8r/A3t0+ZvIx0B1GRKOElXLiXtpP9zAzNzC9n/RHNSWtPgVr7J1k5xHYtl5sdKbE1G1O8z0/LfgyMN93njLZ6mEnR3Msxdxnfjup2uYm25QwdG/3k7VU+XqFMq29KY0W2V85U2vxh90tgXtLmxvJ8x106dfd5a6wGx7hln2/+qhIZWWmOD4xV113dsK/a7vM81USms1nRknW4xngEyvSPv1gf1+wr4zJrXLV0L+FVGmO/kftrtXuAl3NUJI/cDzxzm76Rkst1xXfiWrl5nZ7T2FOm3gZGNPvxSi/c8DMBXeQsdX+aeiay7lN2X/vuvXn72b1IfKx5qs44jJXp8H3n88XQPRN6PawvByCK9gUzKgGBvhGAKNo31KgIBEDAR2D8RNF++UJ5qVS/akY9dQmgz0xygfyPlRAPgGtIJK5kO04GARAAgQ4RGNq5bQD3gQ51myulUqfMGyJj/uRP/mSIrIWpIAACMQJ7vnI+dkrPxxEp2jNCFAACo00Aomhb/TvuLwBtcW2z3DHvs0rLZ6v0Q/+5GpsHVTEV54IACIBAhwkM79zW//tAt7px3NvfXG8sLcnlW80ViZJAAAQGSOC2L73Weu0QRVtHjApAYLgJQBRtq//wANwW2fbKRZ+ZyyVDKRWq9EIfuebLZB1LPauYjHNBAARAoEsEhn5u6+N9oEv9ltsy7u1vrlO+9a1vNVcYSgIBEBg4gf/ui3/Rug0QRVtHjApAYLgJQBQd7v6D9SAAAiAAAiAAAiAAAiAwDgS++93vjkMz0UYQGBsCv/7Zl1tvK0TR1hGjAhAYbgIQRYe7/2A9CIAACIAACIAACIAACIwDgR/+8Ifj0Ey0EQTGhsA/f/gbrbcVomjriFEBCAw3AYiiw91/sB4EQAAEQAAEQAAEQAAExoHAX/7lX45DM9FGEBgbAlvnnm29rRBFW0eMCkBguAlAFB3u/oP1IAACIAACIAACIAACIDAOBP7mb/5mHJqJNoLA2BDYfN+/a72t/RFFX32CLrvrAn3uyf1062WqTT+ipw58kp7Z9lH6/M0X6JGbvkgH6Wp69qu30TuMZmfn7TmpjunXvSUK6Pyzh+iqhy94z7v/0Yfo7quixQRO+LawnXoux1cFL3+BLjfY9WIvrgWBagQgilbjhbNBAARAAARAAARAAARAAAT6T+D111/vf6WoEQRAoDUCv3DPH7ZWtiq4P6Ioq+2Fx+6lm+l9tHrnNVndXCh94nJ69cFttJ4y4e/U1gu0+TZLpFw9QXd84kWik+vog0IwrSaKGgR5WTtfpFsaFRghirbupahgoAQgig4UPyoHARAAARAAARAAARAAARAAARAAgbEj8LaP/s+tt7lvoihJ4TOLeLSjH+Xf96yjPd/bUginrPk80nOettCph8+0LIqqiFTJfOu0FGzl30JQXaCn+Z/GMSmK3jPNbJTHaZ0WFSvb9ugWeuYu13FeYKhum1XETsGZR93yD7ODM32YRAQu2cK05HvV96YN5q17HSoYKgLjKIqeOrSVds+zbpqcpYXD22mtq8dWjtO+6dO09+R+2jxUPTpExoKxo7NO0aGtR2jTwmHa7nTMIerfNkzVfSbiP0njvA0beywz2e6Gxs83D32AJulDdGn/dYXlpx6jNbtfpp2zc3Rs+4b8e+NceU52cD3NLxykXbrPrizQrumn6Ul19YxVR11Ootzv090n76TrB1lG3bpxHQiAAAiAAAiAAAiAgCAwYqIoaxGPDv3jLfTqlQt0H4sa/fzNavm7Ev6m6QyL5LwxX0LPBcAFeuvHLqfP7GxTFC1Hn4pl9yeYrXkkq1oib5+rRMhi6b+Iin1Niaqx41LkfGsRRVu+Xi2fTzn3i3TqHp6SgLHNhVxpm0hjkAmkWYqCrLwzdnQuBiAIaATGTxSF6IQB0GUC8M9g7ySLoi1zbEiQLLc1YLddZ0M2nDt+P21cvIHOHp4mJX9y8fMEXUsH6AZNLD1Hx/bN0penmFA6+RITJp+n9yohVAikREtKqLT/puzamYmGhNEuD2HYBgIgAAIgAAIgAAIgkERg9ERRFRFJVhSmFkX61mP30nPvkkvouah3bB19ftcFFqXZoihaEgstwZBsMVHvP8fyeaO8yHEhXKq2qXL1a7RIUfYKEjyX25mnJMjKynKqrpNCqGWLs+4k38RJY0Rg7ETRhoSEMXIRNLWvBFoW8/ralhYqSxVF2x7nbZUfKrclUZRKkZcv0UNbn6dtJ2+gE+JfFZHJv3+KJuyIUNHN+jH+/08THf0s3auH2Yt6NCG1BfdAkSAAAiAAAiAAAiAAAsNDYARFURU1qS8v5x1SCH83vnAojyLlgp6IKH3HK62KoqHNmHawqMsH6Ita1KjtQD2KokZuVVW2vQmVjBQ9XxY9VbQn37BK2GkvhbcEXz23q2g3ls4Pz4wwIEvHShQVosIcLUnWM0dP0n46RFvFWvr8Szq5n73J2+LL3GmaYMk+5pdm6OjCJjrCltZPzS7T3FxW2uTsAh3O1ztzYWs3O5t/2Pn6EvxTen2TNKsvkw4dC/kHt1W3T9RXx4YVOr5vjmhqgrVLMpk5mvHgH4OfZrtk5eXha5diLHkWqQq4HdN0ei/rn82edsTqrNV+1sa6fcD5GNfyrpfsYrbq183M0Mz8smf5fKB/XD7g6y+7L2dmaXZ5LuO9sSlfapel8BWfgFhlnJf8mncb9zs14Fz+p3+njYMqvuPqG3LMT047ZJ3ifJbi4yjRbjmHxW13TSSWiMnFSzYNPHL4Ojqx7zGiWbksnkd/HrnCiChVpRnRpqUo0ZSbWxZJujy1g16ak0vu+XL7288VS/DV8ntbxA0t4/cds8swlvprqQDkee+dPUczc+dFQ+yUAimtwzkgAAIgAAIgAAIgAAJlAiMninJB7jNXsqXdly9YEY1WNOQniB548Gp67gBbsv4xloPUiJBsfqMlc6l8uSPCx4dLFM2W1PPI1Gl6DUvnMe8kEBgrUTQXQFSu0EzcYKplJoIIUWM5EyqV4JCLL3M0oc6TggY7MRNCxXW8GC5G6oIe1xH30fTilMxdakUB8uuObEo4FulIaU9uX20bMtvnuPCrCavLop1nHaxkm4M8Am3ORa3baTkXQVlbhcDHtJjDk7SkfW+w7FofSBHW70u8QS5/MX1QtFGc6sopGuifySUh+Bc+4PJt5aOuOpcyMZCLokY5A/DnKEs5fpOjKgPjfK11zCgz0PZS3aGxbY/fQN8kt0mOE/4jjxLfk+eh8nzCl8s/sinLH8oFzrvpTuf/N56+1cw9mouJmpAYEE/9M5lcXk87pOiaCbUHJuXfepQp6TlFrehVo+7AMUMUtURhXdSV7SOVW7WW4JtwI8YpIAACIAACIAACIDCGBEZLFDUiIu1clvpmQvwYE0NvYxsTPcHFUbY7vbHMu3lRVOQ6NXJtWt4WPN6jKNrX5fO8XZL9Nr4xlL1sfwxHGZocJTDeoqhLrJCb3JRE0UWaUkKVEC7sv31CjS6WWGKIUX3oWIoo6rFHXJpqgykCZRoyE+lO76WTty9bG09pZQpWvvoD7dIEoI2qHqZO8zrnaJYOC6FP3+wqsc6gYNVSH5S6KNFWQxi3+8ouNNY/iT5wVhfjVZ3yxwEhiiaWYwuKTflzlGVVUTQwzksstHNDfqTPD/kY035gCQ3ZSuUG7Kk9DzmM42IfyyvKN1sS+USn5NJ3TWRc1r8vIdVyivYgii7vVUvuZeSo6++NtijqWKov7PMs4xcTm1aGM32ATBMgBFhtyX8TmzxF78o4AQRAAARAAARAAATGg8Av3POHrTe0T7vPpwiHajMhlQfzAvGl68WGQS3mFHXlOhVC6AW5i7xpv7nsPKVtapMm2Z+GyJqyeVLqRkvxTaC4BXm6gB3F5k6texoqGFoCYy+KWktt2UJ4T6SoJs6FcvuVyuOuoS+T15fehpbq2scCLua0p0gTkF2ZYkNZdBNRsDyade9pms6jWoWqUCxxF0JagI+xlF1rVylFgYoOFWGiMlrX0w5blLLL0tIkpLefnxnqn8gwT/Elga7gJcTgPJJY1e/bfT7QP7NEc3oflMTW4trbl+06Y31Zx5f6wLJOVGXehdl4mFyyWWh9HBrLJVG0QnsDfZNF6uo/BNj2NDUPWb6cL5nfQH9QyiPqyi9qjwUtKvOstelS0t0xIIKKFALacUMU5cdkVKms50Ejl6nnmC5ulkTcQF0QRZN6EyeBAAiAAAiAAAiAQAqBERFFy6Kfanyxy/o6mr+pEEWzJd4v0i1PsqXzl7GzHZGie046EMZEPrtcowhpZ16ulfc038mdX1TsNJ/lQw2JnrHjvDyr7q36RlR6FG3sXH5c5W3l/2dtuGcd7TlxOb3KI25Ve2VbNj8qN7RK8UacM7YExloUtSOt9IjKUqRoFTHCI2rYXmYsd7UOho7Z5YRE2phnB5bc8kvTI0VDoqhmhF6fZfepQ/tYTsEpWjzCNdHttLay6JUQQdhqH2gRlj5fyqAWwlejkaIxYVqKrdFI0cS+HDTLVP8IjfNKkaJag0N189NC47fRSFFPX8XsK80LXAhk+UP33kBfZuPvkXwnet/3dgEJGy2FIjd10dMWQaOiqD6/BATZ0rL479PdfBOpaKSoPE+MXT1KNTa54jgIgAAIgAAIgAAIgECIwIiIoujkgRJwbeSEXecH2iXDVvlYi6KWcHHq0FbaPd9jpKiVz7O0YZO+NLkkEGqiWi+iaF0b5HV86foCFyWN3I4V8iCWojY97bKFG7lRTbFplRUZWSrXJ97FrgvZU7MPUn3JFkWt/JlJOUVd/VOKMOwlp6gu6neYZaooGuobZ05R5QMV2m4Lr8HxW2Es6TeU0HL5kl8FbPfcpERe0WX28+pUlk9UfXiO0T84vYFe2nRr8b2dWzOPNJ0mfqXYeIkFfM/nO9XbOUNtI2pGito72peET23pu08UtcVa73kQRYft+Qb2ggAIgAAIgAAIdJsARNFu90/3rDOW/HPz3PlX+fL5++h9WWoCfEAgQmCsRVElAsrt6Cdnj9LU4u5iF261jDUWiemM/FK7z1fYYT6wezUXbI9s0ne41zrWKQ55dsjml3nrkULKxAzNz2e7zxcCJRcE9N2xy7vP57vHe8TOzOLAdUIgZIKU2ORJfTztiPWJsQy+D32Q6ku8WYF0B5OzszQxtxjYfX6aTrv6x+UDvv7KbZDL4vUd76PLwjvEMlUUDfUNdzRrmbx/B3e97WrTKy0dRK+7z7M920q+YczfVp2V0lZY/ea6Lwgx8JwmZMqT5A7u5rJ0JXxmO7ITXUtLPOpSL9fY+Z0dULvHO+9JNUVRMZ9xu1+WpWobPoWOVdx9XkSUinFjRooG52VnO/ElCIAACIAACIAACICAIgBRFL5QmUCeL1Remedl5X+rFADG8vzKVeCCMSMwdqLosPYvE24OLU3Sfr7bfWsfR87K1uoawoL70gchLm31j7Vzej+6ZuAs+9FI1AECIAACIAACIAACIAACIOAjAFEUvgECIDBwAhBFB94FSQasHD9ES5P7qVVN1F52n2TZ+JzUnz7ogyhaaal3O/07eJbttAulggAIgAAIgAAIgAAIgAAIpBGAKJrGCWeBAAi0SACiaItwh67otiIRhw5ERw1urn+y3KUyb4Se0qCjLYdZIAACIAACIAACIAACIAACo0UAouho9SdaAwJDSQCi6FB2G4wGARAAARAAARAAARAAARAAARAAgaElcNW/eap129esrq5ear0WVAACIDC0BCCKDm3XwXAQAAEQ6JnAkyde6rmMcSxg57brxrHZaDMIgAAIgAAIgAAINEYAomhjKFEQCIBAXQIQReuSw3UgAAIgMPwEIIrW60OIovW44SoQAAEQAAEQAAEQUAQgisIXQAAEBk4AoujAuwAGgAAIgAAIgAAIgAAIgAAIgAAIgMBYEYAoOlbdjcaCQDcJQBTtZr/AKhAAARAAARAAARAAARAAgWYIfPPQB9jWkh+iS/u19CenHqM1u1+mnbNzdGz7hryic8fvp42LN9DZw9NUfJtqx0v00NZPEx39LN272b6GH3uKJhYO0q61qeVVP0+0dV6/bj3Nt1xndStxBQgQQRSFF4AACAycAETRgXcBDAABEAABEAABEAABEAABEGiRgEvo5OLhCbqWDtANmlh6jo7tm6UvT5lCabppIVE0vZR6Z2Z1H5hxi78POoXaejXhKhBogsBQiqIXL15sou0oAwRAoCaBpkXMpsur2SxcBgIgAAIgAAIgAAIgAAIgAALtEFhZoF3T36e7T95J14sauPj5GNHsrbQ8/Txty7+3ozkzkXRmSZo1uUOLIJVlTG2gmbmX2Qk8IpOXp0WKinqfpieFUElapKis5+gN9OXd7Lgo3o7olCKnOjbL6yFaym01UTmjYeUppijssptHr4ba6hB7RaStssfVnmsNW4UNc+elRYhebcfRh6vUoRRFhwsxrAUBEIgRgCgaI4TjIAACIAACIAACIAACIAACw00gE/yW98pl7VysZALjI4evoxP297l4KkXCiSLyUgiPy0oYlcdJF0o18XBjJohel0do6oKrEjwL4dAsOzv+klrar8RVFtnqFkWrLM132R1ra4ooyqJUNfsyEXRDZq8hoDJPsv8ebueC9TUJQBStCQ6XgQAINEcAomhzLFESCIAACIAACIAACIAACIBANwlw0fGRTXJZPBPldi3fKnKJcvHubroz///G07dmy+lL0aW8Xbo46Fpqr45/iGi3JmoKJGVR1Mg9qguF/P9HrjDymhoio43YaauvHxx2R9uaJoqauVS1a0iPKu2mf8Cq/hOAKNp/5qgRBEDAIgBRFC4BAiAAAiAAAiAAAiAAAiAw8gS40Mg2UOKCp8gnOmVHjU7Tsv69Q5jMlt2rnKNkRp/mwiePmOQf13J4tdFSWGSc4FGWSpxVHROKrnSJmnl0qSpA2WNFzfLD0baeK28g5Vo+b2zoVGal0hAgv+nIj7akBkIUTcKEk0AABNokAFG0TbooGwRAAARAAARAAARAAARAoBMEcuHwBjqx1c4jyv9m+UBFnlG5O3xUKPSLoiJikkdHGtGe6ZGilUVRIwrVQVu0/Xl6rxAtByGKbsiNEmkC5l2icSe8BEb0kQBE0T7CRlUgAAJuAhBF4RkgAAIgAAIgAAIgAAIgAAKjT0BuMLSXbW50hOcTnSYl1YnI0U076KVF7fvoknKHuBhcXp8uioocnFWWz7POC220lKUCCIii0bb2uHx+s+1drtQDo++BaKFJAKIoPAIEQGDgBCCKDrwLYAAIgAAIgAAIgAAIgAAIgEAfCIi8osvriaayHKLqI/KKMkHU/D62+VBMFGXliSXm59iu9DxCs4IoaizT53aWN2Yq45LnTOobP7Gz8mX0geXzsr6Z2KZS+XG1U73a+CmycZS99N8QafvQ8aiikwQginayW2AUCIwXAYii49XfaC0IgAAIgAAIgAAIgAAIjC0BIc69TKWcllI4LHaKz+VSkTdU5cIkQ3BMEEVZMcWu8hvoD7am5RS9XlSvhEb+fyZozm6gmUVz8yVXP2YbMp03DpntddnNT1dCp7zUFldte46yiNvd36e7+e7yKkJ25lo6MP9yVoB1fbFsPjuMvKJjOwrzhkMUhQ+AAAgMnABE0YF3AQwAARAAARAAARAAARAAARAAgTABZ47TrkBzLK/vimmwo7MEIIp2tmtgGAiMDwGIouPT12gpCIAACIAACIAACIAACIDAEBAwlt1ze7uegxOi6BB4VedMhCjauS6BQSAwfgQgio5fn6PFIAACIAACIAACIAACIAAC3SZgL4PfOTtn5EHtlvUQRbvVH8NhzT858JXWDV2zurp6qe1aXnjsXrqZ3kerd15TVPXqE3TZXa/Qjns+Sp+/+S359+efPURXndhCrz64jWXFCH2+TY/c9EWiRx+iu69qqAXSJl6abZeqQbTlaa2+HVa7GjIlK4a3cYEuf3I/3XpZowWjMBBIJgBRNBkVTgQBEAABEAABEAABEAABEAABEAABEGiAwMiIoi6hk4uLz9HVdJC2aGLpj+ipA5+kZ7aZQqmbZfOiqFO81SovH8/s3fPWNoXRBjwJRYBADwQgivYAD5eCAAiAAAiAAAiAAAiAAAiAAAiAAAhUJjAyoiitnqA7dp6hD371NnqHwMDFRBbl+bFpOrPzRbox/96OjJSi40nJbuu0FkEqRdF7punUwwuUBW9eTc/mZbl4+8szI0Bd5XiiNkV0KWn1hmyW7d62jvY8/AozcB0d+NUL9ODPmKJqIb6SGSkqOMq2GiwUUybQOlkRCWH64QsSyjr6HKJPKw/Icb0Aoui49jzaDQIgAAIgAAIgAAIgAAIgAAIgAAKDITA6oqgQQT9JZ26TS925uPcJogcevJqes7/PxdNy1KgZcZqJogc1ITQT/tZ5hNFyVKcQH18rhNZwpGhKVGjMZlkGaeJuSVTVI2B1IVb/3q4nUq9dR6nOwTg4ah0OAhBFh6OfYCUIgAAIgAAIgAAIgAAIgAAIgAAIjAqBERJFibjg+Jkr5bJ4JsrdcWZa5BLlQuZ9LN+o+v9V35vOltM7hTtdXHUtnw8sqS9Fq3I3Mc+PLZ9X5x9UHmZHa0ZtdqUHsGw2ytBE0fN2RKrm5rF6KXDtqIwWtKM1AhBFW0OLgkEABEAABEAABEAABEAABEAABEAABBwERkoUFSLnH2f5Q0U+0XfZUaPb6Iz2vbnc26STbYJ0wbEJUSAnKa//icutDZzM8+OiqG6HilRl38nNluI2kxkxK4vT6zVtKETRG1/wb0CVWq9aWn9/k5tTYeiOPAGIoiPfxWggCIAACIAACIAACIAACIAACIAACHSKwGiJonmk5hZ67iY7jyj/e5peE3lGs53W47vQu3J89lMUlb4i2vUi3cJydIaEy+xsK42Acrc80pOzYQxy0bKCKHpiiyX4un25yJ2KvKKdGu0dNgaiaIc7B6aBAAiAAAiAAAiAAAiAAAiAAAiAwAgSGC1RVG2udNsWeuYJnk90G62XnSYiR69kGyad0L6P5r3s8/J5rz2aHdFl6h5RVC3jF5tG6RtS9bJ8PjQiAuLxCA4kNKk3AhBFe+OHq0EABEAABEAABEAABEAABEAABEAABKoR+GcH/qjaBTXOXrO6unqpxnW1LhF5RV9bR7QtyyGqPiKvKBNEze99mxJdkDunlzdasjdOMo1saKMlfZMkVoG5uVPMZp8oqu0OL5fiZ7b7NlqS56v8qzICdU9pAyfJys5HqkW38qhcfEAgRACiKPwDBEAABEAABEAABEAABEBgVAhcvHhxVJqCdoBApwg0rR2MnCiabZ70CpVyWgqRboE2l3JdSpHxpOpnfcm3FAwfZZGndy3Q0/wUe+OjkntY5Vnnp+QULZafy8JLdYZs9oui5GRgpQiQ54i20tX07Fdvo3fkbQzVm210dXN2ofggr2in5o5OG9P0xNbpxsI4EAABEAABEAABEAABEAABEAABEACBgRMYPVF04EhhAAiAQFUCEEWrEsP5IGqq3LUAACAASURBVAACIAACIAACIAACIAACIAACIAACvRCAKNoLPVwLAiDQCAGIoo1gRCEgAAIgAAIgAAIgAAIgAAIgAAIgAAKJBCCKJoLCaSAAAu0RGEtRdGWBdk0/TU/StbR08k66vgm8sszrjn6W7t3cRIE9lDEIW3Kmtt0RxoOwtQbabx76AE3OEz3Ygf7tki01UOISEAABEAABEAABEAABEAABECCIonACEACBgROAKNqEKHqOju2bpZmlLohm/balqC/ozDMfokv7r7NO6bet9Ydbl4TILtlSnyiuBAEQAAEQAAEQAAEQAAEQGGcCEEXHuffRdhDoCAGIohBFe3FFJdARraf5hYO0a61Z2rnj99PGufPiy52zc3Rs+wbtBIiiddhDFK1DDdeAAAiAAAiAAAiAAAiAAAh0iQBE0S71BmwBgTElAFEUomht18+XzLsF0bzcU4/Rmt0vsz/tpfQQReuwhyhahxquAQEQAAEQAAEQAAEQAAEQ6BKBrf/D062bs2Z1dfVS67WgAhAAgaElAFFUE0WVyDe5g84enibSohyzDi6Lf3okpO4Eee5JKQiKKMmJp6Q4mJ1p5qd0LUOvlvM0aktuYO91iaIsXnoMqDkgXqKHtn6aDmj8km315CotR52W7UnpP3vgFpGv8ohc9h8UIqvYmOwPRNVtcfVrRLAe2pkLhoMACIAACIAACIAACIAACAwzAYiiw9x7sB0ERoQARFGXKHotPUgv0wGWI9T10QW5qLinRLCZa4nmX2abO6mPJnjmkZTu+lI394nawotvqC5DFPUsnQ8NkRRbS6KgXaAUr3MxNhdp0/svL9K7URQ/g5U3w/zBsdFSZRtT/KGOLcFrXKkLRmQCQzNAAARAAARAAARAAARAAASGkgBE0aHsNhgNAqNFAKKoQxSVXWxGI+pReBWWgesipC3i8Xp0Mcs6HsvX6fbEwJL0xuuyoxmrRbYSBWzVuNmisC6oGscsYTC9/1QkKyNq9YEt3hr11bEx5g9Uz5bcV6wNrQr7q/bNaM1zaA0IgAAIgAAIgAAIpBI4t3KONqz1r4FKLQfngQAIhAlAFIWHgAAIDJwARFG3KBpcnl2KjEwR99zLmHMxyyWYMu/wiV1+x/Hb0nxd3IrQ7vOxpdtxW539oNVpHNdE0Ur9p4RKTx/o0bW6KKp4VrIxF0U9bGrZUk5PUPjH8ORtHfhkCANAAARAAARAAARGnoAvPVHW8Oy56ctT9uagDWIRz3pESyeb2NdA2lW7zNBzvJ3qi9GRqcX8q9gc5Vk/2DdIEkWNAAGIoiPQiWgCCAw7AYiiLlHUJ+b5xKcUUdQVqZcgWMVEspID+spsoy69ci3C0TUonA9ECTY5B1hxnVsUrdZ/YXGTG1C0LTWVgS4WGzZ6N53KGlrPllAU87DPULAfBEAABEAABEAABJohIJ6z6EN0af91skD5DDWhvhtPUTRNBM6eh1+aXM/Sgd0g9l8wYmllcALxfRS2F0eyZ1usWGrGg0evlKEURS9evDh6PYEWgcAQEWhaxGy6vKFAmUcUWjdo3/d5o3oQRZ1RiKEIP1lp1CabuE9obKOuQG+7clyWGFQVRcu/PrtFUd+Dl4tBmg3pO75HbAyK3D3Y4skV645iHYpRCiNBAARAAARAAARAoEEC/DnwKZpYOEi71mrF5lGWt9IyixKdUXsKqB/0Hc+0xY/kssyjN9CXdz8t9w6wf5zXAwfYsdkNNDOnRYoGy+fPho8RTfFrXmZGq7LDZZrpn0IrtyqIwIrTwhX0yPTz9F6DY7icshjdYLeiqKEmMJSi6FATh/EgAAIlAhBFXZGiVUQ1jjQhUjQoioZ+PVUPPam/sMZE0SbrShxQmmDny/PpjMCMbArFa29OFA0v9feKolVtTBJFa9oS2mzJlxogsQtxGgiAAAiAAAiAAAgMNwE7KtTVGlvcy57D6ehn6d7N2flm5GP5OV0cX94hIynd5R1gm3hmy+dj5UubSZVXvHcU0Z2WDfZS+uDS+nRRlLfrkU08CpTKKQbEM+j36W5fSoDY8eF2LFjfAwGIoj3Aw6UgAALNEIAo2gVRNCCCdTZSNCHyVHPR/BdrYxl9gphsuLl6gIwtn68iajcdnRmxMUkULedw0jEkRa26xFrkdGpm0kQpIAACIAACIAACQ0rASvfkWcUUXE5uiIxlUTPLRS8jQV2CZCz/p3HcIVrGyoyVb/ScP6doOfCgiA7Nnus3FHlReZ1Hrigvqc/r8kTpDqkXwezmCEAUbY4lSgIBEKhJAKLoIEXRBEGuszlFPcKkzw9VO5JE0RiXJkXRlDyeLntq2hjpz3hO0Vi95Q7ADvQ1J0dcBgIgAAIgAAIgMMIENIE0fz71RU7aufP9kZ66KDrBxcNFK/+mM2rSV35mz/LeIlJVPNcFyzSFznA+/LRI0XKdlhgMUXSEx0m7TYMo2i5flA4CIJBAAKLoIEVRbXd55/Jm7aEmOcrPL5qFd5+vXlchtqXvMp+2fD6SMsC3y3w0qtYT3RrZ/Mi9+3xNG2Midx1bYu2OHU+YJ3AKCIAACIAACIAACIwkAfGcpKIgfcvdtZRNFSJF46JoIYbmz8iOSNFqomjRS/mzf56L1O7BFFE0sJmqen+JLY+PHR9Jx0KjUghAFE2hhHNAAARaJQBRdLCiKOl5IC1hNP4g43KNQCRh43VZD0lO4VY/x17WHst/ytpnlWkmjm8ipyhnqP+ibtloLUM3E+t/mg7wy6vYGBNFa9mi2R/YzMq2s9WJBYWDAAiAAAiAAAiAQJcIeJeV61GPlkjoioCsIIpen7LU3V52HhFFjeX5im/tvKEJoqivbPH9OZoXGy55lvmziNZL+6/L8rDSh8T/8QEBnQBEUfgDCIDAwAlAFG1CFNUiPmWPmr/2st0iQxvduPI/ap4RXvZSdqFCTM2OGdGZDddFMkG8EAeDH3c0qc9WW/w0imYsl6aep8m586YgGY2IDOVBDf8KPj/xNM3Mm7k+a9kYFUV5S6vbYojrzn5I3agr1o84DgIgAAIgAAIgAALDSMC1aRH7adzIj+kQRVV+UN7k/FnT3AVe34jJFC1lnRNKEIxsilQqv7x8Pv8xv1KZ9m7xqv/ioqhf0LSulbbTLN+MaYOooF6AxzD6FmyuSwCiaF1yuA4EQKAxAhBFmxFFzWhD1j0qejBJBPMIYbV3DLeSppciOB2iW+26pCsGdj5PyWU0syTL0W11CLh5WS6uPYmiWf22SKv6scru80Ebk/2hhi1GlKk2RSSnXmhsWkFBIAACIAACIAACINBJAqVnPesZ2N4c1Dyf/8h8A53Id6SPbLQkCOjP5UxMnd1AM3NyI6bSs6ddvksUrVpmaAPPiChqpBYod2dpwyXfs6i4NJZuq5PuAqNaJgBRtGXAKB4EQCBOYCxF0TgWnAECIAACIAACIAACIAACIAACINAEgVMLdGzjNFtq30RhKGNUCEAUHZWeRDtAYIgJQBQd4s6D6SAAAiAAAiAAAiAAAiAAAiAAAiAwhAQgig5hp8FkEBg1AhBFR61H0R4QAAEQAAEQAAEQAAEQAAEQAAEQ6DaB//p3vtK6gWtWV1cvtV3LC4/dSzfT+2j1zmuKql59gi676xXacc9H6fM3vyX//vyzh+iqE1vo1Qe3sawSoc+36ZGbvkj06EN091UNtUDaxEuz7SL6ET114JO056Rd1zr63JP76dbLmrCBt2mBLm+svCZsQhnjTgCi6Lh7ANoPAiAAAiAAAiAAAiAAAiAAAiAAAv0lMDKiqEvo5ELpc3Q1HaQtmliaCY/PbDOFUjf25kVRp3ibV57ZduY2S4SVQur9TYqz/fUz1AYCQQIQReEgIAACIAACIAACIAACIAACIAACIAAC/SQwMqIorZ6gO3aeoQ9+9TZ6hyDIBUYW5fmxaTqz80W6Mf/ejpS0ojO3TmsRpFIUvWeaTj28QE+Lcq+mZ/OyXF3lL08IolkhnnI8oig7uyz6RuqxomYLMZbMSFHBTbbNaLtiqEWuWseFTQ9fkO1pMpq1n0MAdXWBAETRLvQCbAABEAABEAABEAABEAABEAABEACB8SEwOqKoXHqeR1lyse8TRA88eDU9p0dfGuJpOWrUFB8zUfSgJoRmQuA6jzAqhcq3Fsv4hRj5WiG01ooU5f4o7H6RbhHL3iN2i8hS0mzUI151UVj/3i6zYh2lOsdnEKGlvROAKNo7Q5QAAiAAAiAAAiAAAiAAAiAAAiAAAiCQTmCERFEiLjh+5kq5LJ6JdHecmRa5RLmQeR+LnFT/v+p709lyeqeQp0drupbPB5bUl6JVeUeY59cWRfVyyBY9eT0Bu412aqLoeVc50nlibJw2pDsezgQBnQBEUfgDCIAACIAACIAACIAACIAACIAACIBAPwmMlCgqRM4/zvKHinyi75K5OfOo0W10RvveXP5tYs82Qbrg2JQokJOU1//E5dYGTub5TYiiM2f0Zesuu98i2q82njLrLETRG1/wbzgVZ0PGplDId9rPYTt6dUEUHb0+RYtAAARAAARAAARAAARAAARAAARAoMsERksUzSM1t9BzN9l5RPnf0/SayDOa7eQe34XetVP7gERRbfl8SMzMnS2P9OQsWJvzTZoqiKIntlgCr9uVi1ypyCva5cHeZdsgina5d2AbCIAACIAACIAACIAACIAACIAACIwegdESRdXmSrdtoWee4PlEt9F62WcicvRKtmHSCe37aB7M7iyfNwTcqN280fomUfoGVL0snw8NgIBYPHrjBi1qmABE0YaBojgQAAEQAAEQAAEQAAEQAAEQAAEQAIEggRvvP946oTWrq6uXWq9FEz8/89o6om1ZDlH1EXlFmSBqfi83RiJtx3khOF6gz4kNjcobLdkbJ5ntammjJWHTK1QsUY/ZnVmVL4HfUWz8lImlC3S51j4VRSrOV/lWZY7SPT42dj5SYyOofvU26hkVAhBFR6Un0Q4QAAEQAAEQAAEQAAEQAIGLFy8CAgiAQAsEmtYORk4UzTZP0gVE2QtCtFugzfkyctU7UmA8qf7Wl4BLAfFRFnl61wI9zU/Zqgmozg62yrPOT8kpuie3xWVTit2hNlspASQX0Ta6Wtuxnv8dYpNtbHVzdqH4IK9oCyN+TIpsemIbE2xoJgiAAAiAAAiAAAiAAAiAAAiAAAiAQE0CoyeK1gSBy0AABAZHAKLo4NijZhAAARAAARAAARAAARAAARAAARAYRwIQRcex19FmEOgYAYiiHeuQPplzbuUcbVi7oU+1oRpFANyb9wUwrcZ0ZWWF1q5dW+2iPp09SNsGWXef8KKaRALwhURQOA0EQAAEQAAEeiQAUbRHgLgcBECgdwLjJoquHN9H03NLXnAzR0/S/s2n6NDW3UTi/70zPnVoK+2mo3RSL+zUIdq6e54mZxfo8PZCoBD2LU7RwuHttJZW6Pi+acrNnbHKEKZlts5rZtplmi04R8f2zdKXp+bo2PZeRdGX6KGtn2acPkv31uLEr3+KJhYO0q6eNJqmyum9r/0l1OB+6jFaw9xw6eSddH2bptEw8HMBqMG0VY79KpyP+SO0aeEwaVNHQuXZfLI4peacZue5BAMCp9i21ShNzqn8yvAcaJfdQN01zG3tEsGB3772U61puXHD6vpr44YkFNijL1TyQZ1LBxgF/aa5uaJLz0P1bUlwJeOUEL8O9H3V5uB8EAABEGiQAETRBmGiKBAAgXoExk0UNSitHKd904s0VRIXmnsB4PWZQmdmAX8YX6QZJmZOaWKp+UJmPrA7XtaE/XM0YYi3UiR1Cqi85iaFpF5F0Xo+W75qGES9GtwhikYcpAbTplxuKMsZbVHUKXAk9VOPQlhSHX08qXOiaB/b3nNVvflCNR8cT1G0S89DdW2p7mbNPlNWrx9XgAAIgEB3CUAU7W7fwDIQGBsCEEUDoujsLC3PzVEWVzpJs4Z4akVxTs7K6E6H6wjx8jTtzSN3+LVzRLN76TQXZfPvtZckKgu2rijSIupLq1e8FC9b9haC6IwKlJ35EF3af10ulObfT+6gs4enKY8jXVmgXdNP05MCg35MiqKzO+ilOXmc1tN8HvkpxcqjN9CXdweOq/O99bB69WOyqQ/mEaohUZQLZ48RTW2gmbmX2ZXKvkxQc7fZZfe1VsRm6Hq7zjfTvi0/psMvSsNz7ravZDwPiK+ZnbPcZj1S1F/nNw99gHmo6s+sXPO7hPbm/ZZwrtGnGhvRT8/Te4XtnDf78PZOPc+iXrW/hd85fLLkXyyS2Ok/lo1OprF+rOMbli/aY0X+6OAbS+eO308b587Ltutjhf1cEThmeooZWWRGv9vzlLrSFXVOWUR8U/McR2NE4qfOmSkR8bwd/jlXiFF5uPyMM0rSbZuv7tD8LvkfnaLF3er+YNaZ1ieyb+SPW/r6hWzFAj/uqsvmqq8WYMdmJ4jdtjyRovLeM8XP4cBUWbH7mVWHaLu6pzkEH0OY1f21Rv3qx0vRLtnJ/Ee/qUWx2iKbY/RVFFX7zsNAlpnal24fTLBFPFfY0YK+67LvT++V/mH9MBpcaVJ6RqniN7KPjbmi8HmXGCxsOb3XXCEjhnFXnodq2iJWtYT61eXj/FlPW32kxrzwMT4Pq8j/pse7eefAXyAAAiDQRQIQRbvYK7AJBMaMAERRvyg6zyI51RJE8dC/rITPcjSJK+KgcCXHiwzXRA9P0lLpBUcXT3VntOr0RrnGHNiOritH2wlxZvEGKYzq0aD2uUrEK0QxIcQtK+E05bhaPh+vR1+mL+qZV/XGRFEmfpIu5qa1+QAV7coEqw1SGJWC3EQhQprtlscjdZo9FWMbsbkUVRriKQU4o49VP8TaVu5Tg40Sr5VIKexiYqj6W4mmQoCt3g8uzv5UEBFblYDp6KcZb9+GuFbsI73P7P4LRglrAspZa6l0MErQHSna2Dxn1238HZszYxF6UoSYKMQvc07Oou9LaUrUIKtkW8xWJSYV94dMOJvI7hfBuuz5uSwoZuKaKrtcV/heVD7frFFyJP1HvFh7Y35TVRRlKWGq1G8ISEwpVkvUlRBq3AtjbanIs1Jf2j4Y81lfpGj4OqaKFmIjs2/fkWX2o9+sSMPDfePIJp4eg6xUGfaKlVifuv1UnyuCPi9Fw1y8NYrr0vNQHVti/eoaY9oY2Wiv8LH9gKdD8j17ZuUsq7RL+Q8q7h+CYk+DOA4CIAACXSDwyx9/pnUz1qyurl5qvRZUAAIgMLQEIIomLp/XX46cwoP1cG15RPGywsIM+IvM8u3iJYa/WPAXRPX/cmSFFpGgR3rUXiJpCTdO8SU7Z3kvyxVKobyWjuXzRnkpx6UYd7Zi/sxSPb7cpI4l1rE2b3alBdC+28ijIb9Pdxu5PsMiZDRtgcumkGgm/EvrJ9vmytdKfhRrWwqbp+k6I4pXzzurXe/0rUCbeJMNTrHl8xFbNzuuF6JtoG9D4yHmV5Wv9d1WAqJo8E7kFkKM3Mm9zHOhOSk6Z0ZE0VJ0mXAGI/dzJVHUIdLkUfdRW11LYbXvqMecnqUoSyu/dayPKgnjHKPLXu1+5miPIYhZ/SDQBiNF9by2CfU7RSSdSYy9fm+OCbiWH1a8zxo+GPVZjygqVonYP45abTyySaxM4QLp46cnZBqejUUUqdMHw33q9gM1UCI+b+dhd7a9GHTdeR7KhOxMSE58Nov2q2suU/yOEu3WRM1ssFiRopHxLvtepWE3x+LQvorAcBAAgTEmAFF0jDsfTQeBrhCAKFpdFN0Y2KzJu8EHf7liGyjxzZZEPtEpbfmbiBrdTmf1710OEnsZTnIqUwgyl+yaBeycnaNHmJBTRI3aFaSIntZGTB4xc9uSHp3qa4i+vJyfkx4pKgReuetIrM3Htp9zbAClcZt4itYcucJMMWDkaqVCVM53OgkLeGZ0rmy/JtBNGEury/3EN83Sl8vr/6/UXi5OB9sWYTP5UrZ83k6hYPyd+cS/XtaXkrvaxOsK+U+KKGqL5fo1jn7i/hlof2g8xDln9aml9UX6B952Mx2AecweD/Zy5GIztmLZtWsMVRNFq89z5pJS3ZbQBnfZnFmObDNawOc+SwxQS1iVmBnO5+i3zS4nbutZx0ZXOtusLWqDvHCfmKJTsWGeGSnqE65FH+Ub86l5wyWqqXrKP97F2jvLfrYL1xETGsv+qkcQxuo/PLlk5f62l5oX9d++7N9IMfMz3ncB0UlGOBZpaUJ+Ux5jhg9GfVb3I+uHjqCv8+uytDt0aB8tT7FUBkf4M8QEPS6/j43deJ+G5hzTl1zjz7t0Pnf3rjwPcU2yoi3Rfs3Gvxkla6UqMFIxpYuiol/tlAQVhfukx0ScBAIgAAJ9JABRtI+wURUIgICbAETRmqKo/SIac7A8uoC9wMgXl0wv4w/E/AXndloWeUZDO0prL7QiesZlOy9zhVZW1tJa547uDlE0X0ZdboRTrMtP65coWoihXKjlAqAZMRhfPl8SRQNtJudu7B0QRYM2c1dS0bY30AlNTAz3Ie9MjV+/RdFoPwyZKBrrIzl2svQP/A8zryj/JnQsu9wWheS3eV7NcF7R4O7z2gu2U3CLzXPyeJFfMbNlcskh3hllRSJFo0JEtnTYu3xeq8u2bftas+5wKhQff7f95bpsgIVYkv+gViFStDFRNHA/c/IwouUaEEVD99NSqpiIKBq8N8ds9fthvC+t5fNRn60rinLRjT8rzBLNPU4Th+UzxcImOiJ/YBVL7HvqU5efqryX6pjFKvcJ/ixji4JWeZ15HuKPS+pHhMRns2i/+kVR8eMGj+I1RG+Ioom3FZymETi3co42rM0z/4MNCAw1AYiiQ919MB4ERoMARNHqomgpZ1ySK/AXCPbGsldFdWwnpVmKyNFNbLn6YhYxKr53/vqvv9AFRATnrvTKyJTl87qC0IHl867ovYrL53VR1BRUXZ2XskQ8vnzeqNOIJHU8yNZaPm/brm98pdkX3cVeE0UbWT6fFikaTs3A2xYT3VMiRS1R1ShTX6ovWTa+fD40OYTsDx1zi6JZTSFxsVqkaL15Tm+vVt/E42xTHN/mPzG7deGC5ezMq6iwfL7UDeXIzvDyeb2A2FJiu7JAn7gElgqiqLOPEpbPG1FssUgz1/EqNhoiviPNTKz+CqKoEJyCflZfFI2PL0sUjS6zrrl8ng0ALlQ/TlPymYHnJmfPFmzzrEXK0vKEl8J7ni+C/ZDi87JvWX7T5TlfbnQ1NrryPKTmngrPZtF+daVSCj27pYuiYrxj+XzSE7fvpNCKDn5NeJVGT1UHLg79sG9f5so/70sf1Za9KBcEmiUAUbRZnigNBECgBgGIojVEUbXzqL5ZhHihcO34XnSKyF21PJlvipC/HvC8okwQVZsl6C9fpZdX/YFYip8sFCt7ERIfGXlk7MarO4Z7oyVjIyIhop2Tu8ibwpR4oDx9q9y1PiZapRx3bbQkNwJS9diiXr4TvYqyqxYpmi9V1jfYcbRZ32jJuZFSZKOlSqKoWj6dl2lvEuTYvMmwOevj/IHf2I09dq3Or/pGSwYbYyMlbpHdN+Xcq6m+l7m3LtKniaKxfnT1U9pGS5afujZu0vvIzpurswodK0V8W0ttdREouAFbRVG06jxniyqODXCMDXaMOTMSKapsaWqjpeDmPHLJtHd+V9Gdns1Qghysm7TzXL6jvYr2TRPx5nIuZdvMGl2CTay98ri3Dvu4WnKupwBQUYY16hc5NvX7tD9SdP/mWFvSeHoF8sgGh2a0ss1Fiqb5ho0eUVRGLhd9al/H50H+vDFPKrr4FFtGf2R5iSbUrvTRsRvrU/thMuLz8vQ8FYL3+aNrz0PyqanGs5m/f2KiqOo/9bxYQRQt/egVG+81XgrG6ZLS88qgGt+LKDoom1EvCDRHYChF0YsXLzZHACWBAAhUJtC0iNl0eZUbNMgLvC84sRcnbrSZa4zyl9hAg+SLTCnHnDey06pD32gpr0bPVZV96c1rKq8pC2dmPsPSkt5chOQFFDuyxyP5qoiiHCnf5OZpelLYqdejLylWx/Ql4lVFUV5GqM3S7plr6cA82zldQNV3r3dcbxx3RCDyGlVeUEOw1P1Ft4kJvrMbaIYFsCzlGzpF+km4Zcaw2OhIlR9rrx5pYJ1rtC3CppIomtgP+aZN7HxLIA8zjfWju59KvmH3fcBPw35l+7EZlVIsm8/6zB+xYopCxbLe7LpQDktTtGApCYP5FYVDGfkxY/Nc2JZwWXFBJTwfxpbPh2wr1x2yVd4fZmZofl5mAbXm5ip9Yp7LhUS+jFflvax6L2Ji6uwEzbF54yjLOVlE1ap5wCXYpPSzyWNGtF2vQ78PMRuOsjbsVtGCur/WqL9KpKhocELf8WXMCo4lTNu+ULkv6ajIHZ59Qj7rE0Vj1/Hjpl+4N9uJjV39eMxvpK2iX7loz++Js2KzJ+M3m+AqFf1ex5uQCbuDfh4SVjVqS4IoKqpk6T6EQM5zwaofDVLGuzXW+HhfzDbecmZMsrDjT42AVxTlzwaPsUAF/gzGnwHlD/BiJY16Rs3KKe7T8jn06A305d3qHDM9jhmlqh+znmGNZwy9HuvZTDxLkpUDP/b8xp71atkIzwGB9ggMpSjaHg6UDAIgMAgCYy2KDgI46hwCAq7l80Ngdl9MHCY2w2RrXzoPlTRCwLWUuJGCh6eQ2JL34WkJLG2SQGTX+SarQlmSgDPHKegkEQiKomxTRH01kSOdT/ZDpr7h56fJuzLFXvHkTQFVfm4x6wktn+9xpU/QxiSiOAkEahGAKFoLGy4CARBokgBE0SZpoqzRIAAxzd+Pw8RmmGwdjZEzHq2AKBrNWTkejoBWWgR4xCpPkVGk8wGiRgmU0jTF0o40WvvoFRYRRb88JTf29LW8JGwGNoYM5naPLJ8Ppg3qMSe8XnY0//zouQBa1A0C//x3/5fWDVmzurp6qfVaUAEIgMDQEoAo0CWUdAAAIABJREFUOrRdB8NbIwAxDaJoa86FgoeeAERRiKJD78TNNkAum19ypvhptqpxLy1P7yBBxNIljTuvYPsjoqiZb1yVpPK9q7/NSFHypvsxl7Wb6XFcoqivnkCkKM9NfuQKOnt4mortPPXzz7Gl9gHh1korNZhNp+Cx40gAoug49jraDAIdIwBRtGMdAnNAAARAAARAAARAAARAAATaI1BJFC1Eyp2zMoK0SqSo1ooif7hrs9BYPW2KooWRZRvb6waUDAIQReEDIAACAycAUXTgXdBXA5488VJf60NlIAACvRHYue263grA1SAAAiAAAiAAAiaBKqIoF0DtKMyaomhmhB3BKTe7dEV79mv5fMk/bAEWDgQC7RCAKNoOV5QKAiBQgQBE0QqwRuBUiKIj0IlowlgRgCg6Vt2NxoIACIAACPSDQFVRdDfR0sk76XpuW75DvB7tWSGnqFG3tnyei6LBenrfaMm7xN/OKerl04/OQR3jRACi6Dj1NtoKAh0lAFG0ox0Ds0AABEAABEAABEAABEAABJonUEUUZbUXS8q5KTyX6A10Is/R6chFb4mM5vVERc5OM6douB4WY3r8fto4d55o5kN0aT+xPKEyynQtt8vMXUqTO7Qco73Y2Dx+lAgCigBEUfgCCIDAwAlAFB14F8AAEAABEAABEAABEAABEAABEAABEBgrAhBFx6q70VgQ6CYBiKLd7BdYBQIgAAIgAAIgAAIgAAIgAAIgAAKjSgCi6Kj27BC06/zKX9H6tf9wCCyFiW0TgCjaNmGUDwIgAAIgAAIgAAIgAAIgAAIgAAIgoBMYIVH0PD3y8Yt0sNS/P03Pfvwf0zvQ7+kEvvMDuuwYRbmd/8Zpuuprr9P9u95Od789vXiiv6KnPvVDeua6n6PPv5OLolnfUeVyQnXyMv+SLv/wJrpV5Ddp7qPa7SuxOg9XSe3Z3xyJ5kqCKNocy0GVtLKyQmvXNjzYZGPaLHtQvEalXvTNqPRk8+2AbzTPFCWmE4D/pbPCmd0nEPPn2PHutxAWggAIgMDgCIycKGoLay8c+w7dvPIP6NUPv5XWD47zcNWcJIpmQuaptW+gp+nvV+TbD1G0T8hXXqM7PvX/0i2Ni68QRfvUgwOv5tShrbR7XjdjkmYXDtP2dvTFFtq7Qsf3TdPi1AIdbtzoNsuWKE4doq1sl82jJ/fT5qboGGWeokNbj9CmBvtU+AwdpZP7NYtFnfM0OWv2w8rxfTS9OEULh7dT2KW4nQIE6cX6kTTZN1XrrtpRzfdBVQv4+aIv5pa8l84I9m2zqGN5VZts34hd343+qUOmH9fUH+9ZP+QuN2PNGcL4rG/0W5A9h/SjjVkdMT9JtaTJuSm1zqrn1fX5utdVtQ/npxNoym99Ncb8uep8m94ynAkCIAAC40Jg5EVRMgQ+LsadI7ru79Ger/0t6+M30OeEmJWJdHtWZLevVSJq9v2Zd8tISCGA/TVtlhGNImLwpUwQJBk1mZWgylVu5CufH3fbdON3sihMd3mWe0q7nta+LqIVpbi26+/TM8f+mgmYLvv0KFtm+7s5n0ikqOL64Z+iz5REQUfkZ94Pb6bXdNZvfxOt7qIsUvTd/4BOfc1nY1WGP0tnPqUiRVtiwFEGRdGQzarvXX7Hj5miqBmdavvX8E9X4xkpKl9G7RdVKW5lAskw9G3sgb2XNrRZtrSrdVG0l/a7r3UJnVw4WaQZJm5MaWJpFX5VX+yqlB1jULXuWHn28Q4KCSvHad/0Ik2VxPK2WVRlx8+vahNe0utQ9l1Td7ybYqpjvAofnKMJ417juS812SBvWVX9zEusxR/q+gIClQwVgab8tq4/Y74dKneBsSAAAp0kMPKiKI8Ufe46tbxbilSkR47K79ZycS6LJdWjS4XY+X/8bHaMCXt3fO3/Y6LqBrHsm5/3mX/EloCv/bG53LwkxOpLxZncpYmp6+VS8j26TXakZjBysyxACvu/o9IGKMGzSCNgRs+6ozYPUjjtQN72d5K1FF4JetZy+CCTNBv3ePrIydAQFWPly6jXd///7b1/kB5Het/34HRnlRRaEXVrc6HEqhXLgihbDOEIirmQnELKvBWcM+IDUylilT9YiK5wPvog0wZdPsQlrpaOdZcKIdOGROpgKchVSl4g5ZBQkLMh+BxBto9LSVAODJzoDk7Rmyg5LJy9pSUxki4+Epmen909Pd0z7zuz78w7H/yFfWem++nP093v+37fp58nPc6fi8w1Ui9UiqL+eZXbXDkmTRTdsdIZ1Irk7eV+U2nUGEVRZ/RPSsj8Eqw+8K6LrCzJ+rqK58kiSa0ooOU1LRrQ8SHdFb14cUWun1yXJHZt1YiWNKPaqqJXqyKRfLaVp4G7r4q20y/yerxdISCn4pcxLtt2PTIquramuGqRot72q3zha7MQ5JY3HZGCuSjegFls4x05lUe3pnatnZI7SmjLX7fFwBpzZm1NtiIgrjlReG5Cv+tsXfPV6Fv3Wx2/hsamR+uGWFf7MwqrK0XpxvP3zikzcje0BYdE0UoWXewHhfCZRAza6yLdTypt0gfrmhuSRCGH/JsKxPX2nszmyK+V+9gkrKJ2K+ep6tM/d3y21x+XNXkmWe9SFt3L7ysVEf7xe8VW5YkF/zhCayu0TrVo9cwP6R5Zj9+Ee5MxhVN28XtDGkOrbFi5HkfjJ2+XWtSt5z3DxXx9ST2r1kS6J2W+qtVfB+8n8bROBPJ43zf25tCcD+/Nk8+XadoOfQayI/cDJ3SCnzvs/c38POXfN3y2Pi1b3mjvSfbbkE9Db15chwAEIDB/BOZOFC3nFBU5noldpVyW6oOAiv78uvx5I++oJjRKJEh9/v15NOjG//WBKG/pN0ci6TcVUaTqnqocnE4BS49AtUXJyKZpRS/jeV/UZpRr1dVXqH9LCEyiGD+g5SAN9Fknp6huQ8hHjzgYOkRRI7WC3r76f+rjLMVCeUwVi79KFA3ZvBCYd494RNH524dkfKJok8i19EOv6KJn+lr85SoJJ41F1q3sntAXgkz0KT64J19clhJh1I6e9EZT2lEKIdusCeztKxwBkaQfyMZRHpfJxd3eRi4Il7mZ7Vf7okgfYNtQ4WtDFCtHcfmPvSf33zmVRhOrtiJhd+38smzar+fiaaiPwJwo7Ttuv+tpFMwx6GxDfnDP58JP9vXQnNN9UOfek7KVpSHIvwync6y0Fixf1N2fA6JocKwd7AeVY86PWBf7hbmu7EFP4t9UILprpbPw7j2hOTvt3tlwjvv2skZ7qptns/Ue8Enl/AtM4Eb7dSo85ek76u1BcQqP/VYUayN+U74nWWJs9OaaiKGZEGqwC71naNfVmOJ9WqUy0fakWBSNBMms/WB/jnQsU72f+Pbmevtl5X411XwJvJ972w58Bmo0n+r5WGdgfJ7KfkiZ+PNaed2Yq7Tpfhtah3XfxLgPAhCAwPwQmDtR1M4pmohbYhyTz4/DKz86BDGzENDvRUe7f1d+IBJN5dId+c2D0TH0qL2f+MQfkI309e/Poj3T4/d6oR1fUZ5ErE0iLQ2bPO1VTz270JQZKVolCH6HEbWatu4U9IqezUhX9botgrYsigZ95GKoHz/32xMzyKKBs2GGhOHsvipRNGSzii62hNjyvMuO/5vH8Nsp5NSvTWx0omgp8sfnD8cHYufz+gf3eqKomT9Se0aa5Nm07AvaFhBFjcuhLwOxGqzlBG34RShRk/05RY3rDntczwdzilrtOG3wi21KlLpwIM0fGj1/euvpOKer+jK2Hglm2f/zCMZgHw523mPTDcfgnVMTzFd9PME5ZwsQepRtPAmKfKrKzgsHjBys5hdcy9ZGa1mb3KFIUf1Ic2gO1hq/lS9Wb1P9v8mYg+sm/GNGed1WiKLet6rQnJ1g7/TN09Aaavxs/ffhxus9bzoVtVQIoB4BGNr3qkzzPTcRH32fy/x5UeSk9sNEcL7Zxk75nlRKK2DPM9e802xwCW6RMHwxijG/vpKlxSmLokUaA19/rh/ZGu7Fdloen0/b2FuqcnaH5osrv7K9b1XmA5/gs0D95Rj+3KG/p8QCv+c9JzTOVFStztvecL8Ncm8CgnshAAEIzAeBuRdFTcHOyhGqfBgSr2LRMspDemIxEkW/Kn/kE98sX1BiqMqlGUWH/oRVwCk5uq4aTvI+xrlB07yj7kJPDpu0uWW3V66kXoiheURsg0jR5qKoLb5qxua5WBFFg/OqkShaMA7Ph2FuTIiikd9Kx7PMY/J5lFD2BdESMbLjWckH57vlojmNhDoxCnT485s6vpB5bbPL/Whf2qOxmX1ViaJZBEk2381IUUPs1ca931V0yPOlryg+krVfFiqdEZ1Gm+UvsfYzvgI8lUVP1LiiL9oqUjjOJ5p92c6jRo/JXe31cB9qztgRSD5R2rwWan8tkmqrCz5NKYo6RL3yetBEN8/8jO20j8JbXyL11BcTHZ1X03ZKUbTN/SBeF94xh/wTEKVc4nrlfuTbD+x+QgJRso81YeWbp6E5HgUAevbNJuNyvI83XO/OTwK1BSXf54jqcYT4xGwrCo0l+1zyvpWncDDy7TbhN+V7Umlt2vOsWowvv2fEiz2ZF1qkYPJDjHV8Ph+vr7/230+8pxJq7a2eH1ysdBP6+3tovoQ/x/jmRGjPajKfsvXg+9zhee9c+mzpR6dmn9dCPw43E0Xj/d67DgdT5XOYX3iwGgIQ6CUBRNHQMedHkhygG1GF9du3lAj6b8oX0mJNn5MPxrlFy/+049x2vtHSzX5RNLnddTw8bcgl6jYQRRsfn6+KoIxf/9dpRG7LomjQRy6G9SNFYwZ9Pj5f+nzimQ+93GbCRo1OFNW/ELk+fzqOwjX5Yh/+MhESEwqjkuPjyof+vKJ5FEPwS1T1B+5yX1XHwlTQUxElWVSP938RCouixZced/stiKKlKCT7iGl4vcR35MJrlBf2kJ1HVP2tcpHFZzUlCiBNKp97q9DXnxOJhQ5R1NO+v//QF9gaUT/BHwnaE0UL9km+N2Nt1nQfoqgd4V0+Ehzee0JztgNR1LuGCuf7bA+PyzGJGq539zTU9q84es1V6CtZ2zs7C7IQ0EbsccQ5kyfeA1S//ojtbExhfnspiobeM4px6cerWxNFW3g/6VYUrV4TofniLPBWEdVanhOh95R6azW5K+TjwD7UR1G05j5W9+2M+yAAAQgMncB/8Df+fudD2Le7u3u/815KR7iTHl1FjZxH1SsL3kSNxILf1/LcpL8WHaP/mZ335NGsKr0tFBpHqh3FnQwBsSJ6Vc9R6qtw7uxbVXDPKpTXEyiLIkblokS67+JIRSmKUhXXdKEuOc5etJkd/86O9LuLO1Xm/MzSCQQKLZl+bSCKVuQ4DRWbisc+i0JL3or33a+0LnoYnyia5kSMDtRlOUENriFRdNojbc5j0b4jgfUjBgvBKMpNmg8qcNzQHLxWOTgRNbyCa5vH512CruPockmgto/whaLgjIgh9Z2rSbqCDJbySSR6nopE0QtZnrr0K5yKED0QFUy6rr0e7KM6+slMs6D3b/mm8ihjaIyhL7CB67XWgx6VNc3x+XjjTyIQV1RRKrutmjtkm5GitcY/kOPzJSHOt/eE5mz5R4zg/tTqEfgG+2Zw2rSx3nVeHtscQlu1eVo7SvyZeA9QPdS0L/nw5akwb10Lrg9rdE0iRR3pNuz9PEtpoiJls9Qm7YiirgjU0F7r8GSXx+dL3TWYL8EIc7tx3e+h0zK+Z61NKPi5ILAPDeL4fHAD4oYJCbz9dlR4mH8QgEDrBNrWDuZOFC0XWtIriFdFZZo5GyU/Bp75zxQWXUV4imPNyTNm3ker/VywVHe6bfK3Z84r8141XnXEP6v+HhJFCxs+GudEjcTUJz4gH43ypv6iUXxKfQZVxYF+Tz4cpQUoH+NPBei84JJ+zD5qMypM9blLRUGrPNfqI0pglShvq69avW1j9LfhoykjRWOclr2Kwa2kwJY77UHqAy+T0LzyXddFXZEm86H1XWcPGmx7Y9sDk1voIo0+sCu95sfoPcfng4n77S9L2VGxmgWJ7C9JlQKOwmB/OS1/UfMWZfH25Yj40b90l1iFxDXbtiwCpKKIzkS+sNrUooKT6vNpMStjBqV26cVzYi7VFaDV43Gewa1lkUicUzlEs3/xl/BIEDVfD/Vh220XM7KnfIXfK8dg+sY8dh7yW+h6aM7pkTyhe6uik81qwvnRT70KdZNdoU1RdOr9IDTmEP/Q3Ag9r/nHLrTk3XtCc9YhigZZ+eZpYA35bG80LvdEmmS9e08YpPtbVGZe2z9SplXzusZ+rYS/a3ExoXiT0vaxentQ/iOM/mwjflO+JzUVRX3vSXERpeyHE30f0v6fVZ9veHy+vfeTGnN+0iJBU82XwL5Rp+3cbuszUJPPOM57o8JY+emZevuQnj7BVQCyuG5/XvP9AOD6DBbab0PrsMkbGfdCAAIQmA8CcySKzodDGEVPCDhzzfbEtjk0Y5yiaOJIV14tV17N8hHd7INzOiFscVU78hUffb8YRRSe1L+cRd/kVldlYyPNgmY9XxxHS9r35RUtC0Qh28xJ7OvLbtu8VwlV6vh4FgUX+jJQfIFIUmpFXNaWZD0KuLx4M4ls9bfvEllCbWZfftdE1qO8cnG/5r/kqL6Zj7A6XYH2bPxlLTqUqRflSSZVXM24KNyRPWP5xUiJkNoZzxP1hU/h0cQNx74T9LudcsHIm6uLjCG/ha7bPrBt18WI0L3qevYlV5sj183iS1WMjYI4Dmb5S62KohOMydgPQmOuw98crDk3pFGO4/p7T2pX5T5WZ7065nnlPHVwtua4z/bQtbxwWtW8mXa9O9ezPteTjivzGKd2+f3j22NC/MrzTBePVI7kJJVL8q+z96Qmomj0puF7z1i5HtmsnQgp8hGrNTFNTtGW30+azHljHoX3hsnny7RtW/u4tefV32dCnwvqvHeGPhP5bQ39CNdsvw2tQ98bF9cgAAEIzCcBRNH59CujakLASGegHpy/nJ1NcMzi3jGLorPg7czVNRtD6BUC/SfgOj7pPJLb/6HUttCZG7j203t0o0M02aOeW+8mmk/nNpfljBbx3XofNAgBCEAAAhCAAAQgUCKAKMqkgEBEID/On9I4/sS3VxTRAlcXBBBFu6Dqa3OOxIS9Rkd/802glLbAfXQxyxOopy0YLJiaY+7f+OZnH9u5ek42l8/ERdH4BwEIQAACEIAABCCwdwQQRfeONT1BAAIVBBBF93pqzI+YsNfk6G/+CdgpLYzjxNkx00BqgaFR8o65t4NhH+utazAMAhCAAAQgAAEIDIQAouhAHIWZEJhnAoii8+xdxgYBCEAAAhCAAAQgAAEIQAACEOgfAUTR/vkEiyAwOgKIoqNzOQOGAAQgAAEIQAACEIAABCAAAQjMlMATn/7Fzvvft7u7e7/zXugAAhAYLAFE0cG6DsMhAAEIQAACEIAABCAAAQhAAAKDJIAoOki3YTQE5osAouh8+ZPRQAACEIAABCAAAQhAAAIQgAAE+k4AUbTvHsI+CIyAAKLoCJzMECEAAQhAAAIQgAAEIAABCEAAAj0igCjaI2dgCgTGSgBRdKyeZ9wQgAAEIAABCEAAAhAYH4E3zn1Mljf0cT8kG9dekBML2Wu35NOHXpUl47XxcWLEEOiaAKJo14RpHwIQCBJAFA0i4gYIQAACEIAABCAAAQhAYPAElNj5ipxd/bjcP3OwGM3tl2XfyTflUxc/I598VL2MKDp4VzOAQRAYpCj69ttvDwIuRkJgXgm0LWK23d68cm8yrp2dHVlYyH9qbvKo896225vWoL7ZM+14hvJ8U+5N7x8KhyHYCfsheCmxEV+1y2DeeTK+4axtLIWAi0AcISqWIJreuH31edl//bDcPX9UFkui6LZcOr0mq5vpzcvH0/uSv+Nn1++lF82oU9812bkmJ46+Jpc1YwthVvX5ssjKoqyuvxnd8ZC88JF78vw3mfbH7d950hR5cT8EBkJgkKLoQNhiJgQgUJMAomhNULVu25Grp4/K9ZVrcv5YG6JoC+3dPieHTibng5bXprWrBXtyjrfl3KGTIhdvypn4F/mm/9TzF+TAtfMyHeq22mlqf5P7m3Jven8TW4Zwb2huNfF5qC2bR5vsm/Zt29JknD6/ttVOzbkT71lqazgjE20NJQx6e/pY2vBVEzZN7q3JqvZtet9tM8iMaINn7QHN4Mahjq/uvBvq+GYwFehywASaRH/q96aC6FIhRsbi6lYqjMZRpiKbN5+RxxUd/W/ftVh4fSV6w8uiU0WSY/2PpW2l/YomwNrtSXLP1qmijQE7CNNHSABRdIROZ8gQ6BsBRNE2PdL2l4rp27t97pCclItyczLl0YIzvT1Fg9MKPm35re4Xxrb6m6Sdptyb3j+JTX1+ps251bStNtk37bsrn+zxGulUFNUZtemrOuz3mKNhUlXfbTJos606PPf6Hsa318TpDwKtE4ijMt+SZzPx0tuBJoqK6zlN0BRLFNXbLYmYgVEZ9yeC55WVdbl0bDF90BJSG42pdaI0CIGpCfyZ//IfTN1GqIF9u7u790M3cR0CEBgvgVGKojtX5fTRdYlPwCyvybXzx6SI60y++Kznx2P06+kXy4srcv1k+nx0CGctjla0nlvNhMi227PnanX7sSCaJ5FfdUde6SzSpled0ZuTjC9qsJJ1KvisRb9ur9sslSE+1tr1LFLU51PvGH1ChRrzenRsaUnW1xXICl8bc8hlt83eNyfsPr9P/tz3/br8wq/nzgkI3BP6qbQFTjpvk4Z2rp6Wo8UiStdI5jcrQtgQwSZhbhtfc27lUcbJ/Wk8taytKX9nkYqhtvS+J2Q/6DVirfHSHhJax8WccPN3vTf75maovWy9r4msa/t8rf3aNTdPyZ2jWsT6xHuNw+74feaOnIojZh0CuS0e1+67msHF6Cc0+0e0eC3fObUH+05o75xgb4iZXJeVeE2nb4bK1yvX8xMUkvs+3rkq3v8nXNult+suPnvU2XOLOeremycZX421XbG3uX6s9c4z39xuzcd1PneE9pfxfpcYzMhdAmLp+Hp29F0TRe9GoueFh43j8tGBeU2wFONofXH8XZExj92b1zJyaZ7THKQZKWpHgeopADg6P5jZh6EVBBBFmRoQgMDMCYxPFNW/XNqRH+kXg6UisjL+8L6VCaOZeFKIXOZ1d3v6cfr4g//1lVSIbdpe6RtW8gWu0t5IWvRGipa/aCdCaoWAmn5hLMZTjpxxjS85Im/fGxp7nevZFz2fT0NjDImiEV/RhfF6Y96QgmHyJXQpFaVDcyy9HujTv3E0ndfueTXxvLXFGuPvkLhTb/zmPHOLoroPyuvYnDtbWWqJ/Mt35r/QPAyxqzdfhrtG6qwvJTjX3TPLvE3CIZ6hfUZf703XiWtu6u3VYVGV8qOO3b4fE5r07WFQitJN7Lpzqk6ak6Y8w+vWuXc69sbK98BsPWfCZ5ZOJvs7E9T0HzYr30+bvr+7x+de66H3hcA+FNxz03l310pNUfpBSk//E1prob3R877caJ4F5narPq43pur3i5l/pMeAIIHA8flYIH1dPhJXnG8iimZRnNnxd2WIXc3eda0QQ59aS6NBHZGipaPxubj7pGxxdD7odW7oNwFE0X77B+sgMAoCoxNFfUcz4w/XWWRO5n79A3k9QScXk5x96V8yG7ZX0l9C9oZEUccU9x5dtb4khcYnvtyAobHXuV7xRS+0cksiXV2hImo4NOZHHXbrUV77Qz4rfxHNopfq56q12gjOawvYJGPUn/HOoZBfHeMP2uMTH9JrVT5XIsGFA0a0uCnEhOwNiKIh2we/RkJ7SICfi49v/kzCs3K9N10nrrXp+1HF3i889zrGNd089PXtE4Ytfzn3jqoNtinPGuvWiJB18A/tbfF+uy5L+ekHez5qfzfdm0Nz0U6I2+Vnj+CeW+e9suH7u+u9btL3gUbzzJrbqSjajo9r7Ffe94vQhw+u94GAr9BSUvTIIYqGjs+XEmC7jr1no9euLb1ajkCtI4pmeURXjsut9brpAPpAHxsgUCaAKMqsgAAEZk5gbKKoN8JMfaC3PvCagtTdcnEgT6SFeUzNdHVS9KhZe6XJErR3IRApagq/+Ul7LarL7NP80hQa31oUY1lExdb4AtwoorD4Yr+8qUffVi2pLAIku65HAvpFUT1KKjTmxKd2exq3pc8G5pg4IrNcYoxv63B8ufXOa7MoWL0xho7AF0eTzXQMIZGxHJkWtscuahbqw5o79tHgRvPQL4qGbB/+GgntIX5f7Dci59O2PALJRDyN9gJRkt514lqbLqGz+V7jfF8q2e1bc3X8oEdHZ/8v7y366YJ6R+ezvqfbd/KUKUbxPL1NB//Qe+DyZnJ83kiVoe/P2vxUP1DU8H/241RoLtrFFvfis0eWsaS855r+dt/X7P099PnFuba17bL5PKtYV0a0r+rAXpNNfOz/TBaPyft+MfOP9BhQi0AanWlVjy+qwDuOzy80LLSki6vq6L1ehCl4TVWiz2yoLqKUV7RfNSvR10LATRDoEQFE0R45A1MgMFYCiKLGp/T2RdH8qLxrhoXEm4AYFvpCGJVlr3N8Ps6WmR0fbhAp6j/CnOaVrBx/aOx1ridf9PyiaPFFyj1GX6RXhUAX9OkciKLBMdYRaNJI5Vhtz/Kxhvw6CfNJBHdt7nQtinpY1kkDkBy3TcfYSLCt+8PBNGukzrPVc2UiUbQpzz0TReuwcP8AM70o2qRvX6RoNM9yXk9HxzLrHp1X83OEoqh3nzT3pW5F0aKvIpe4vueW5135PocoOsX7QEgUrT/PAnMbUXSsX1+mHncuKmotmfk+7aP2Zm5QsUTVpGp80ZjeVv1rKpfoYbmRV6T3VJZPc6Ee1CrXTw2FBiAwAwKIojOATpcQgIBJYGyiqPv4c8okdBSoT9EdAAAgAElEQVQvdFzM9aUw1gNUoYwORNGgvYHj8y5RtYEo6mWphhs80tcsR57ZnvbF3s6TpqMOjrGZKBocs6sgygTH580cflNGitaYJ8bs9PotdmwgYtqe67r99aKjjfEH7ZlcFD02k+Pzmr1DXyO11pdnnbdyfD7As+Xj8+batPYhO9Kwsm9rzgY5ND/WW7lfLgRE0fR97M6KKoJnp5PxfYLam+PzBv/Q3hYfia8ZKdrK8XkPny6Pz5e6tffcOilikkhcf/of483V/z4Q3LfTH8BC8yy0xzQRRYM+br7OzDQXfMOAwB4SoOr8HsKmqy4JIIp2SZe2IQCBWgRGJ4pago55PLBesYPqyC1bvErb0wtDxF8UttJq3CFxKSSGheytIYrqom1eZCaLMPGJW+rIcrPxmaxDY69z3VVoKY1QzaL/7C9mpTE2FEVrjjlUWKa6OFY5UnLqnKKZzZ6CXKanm/k1ftaXS85bzCTtazNLZ1A9fqPglbGOphBFF+w1lkUlmYWWqtf8yNdIrfVVI9VCPjdt/m6+1XPB3hNd/qw6Oh7aT11z0/PjzAR7TbEv2HbbtlnrppYf6h2fV8Tzo+FGZfbQR4qK97/a+07Z965Chq4fjPyFlmqKomkxwNDebBcanHRfavWzh9P/2bhDczS7r+3PL+Z7uCsVQ615Fprb0kD4Dvo49Lkj9H4RWiNch0B7BFSk67PyjFw6VhR5aq91WoLA3hFAFJ2S9b2d35aHFr5lylZ4vA8E8OXsvDA+UTT+xhcXX9iMsduV1rMvm6lPlvXK46EPzK4vk1Z7+THiWEkKRtyFvzT47A0XWiqO0GUsVuT6IUvE0KZn2R7f+HysQ2Ovc12LfvH41D/GpqJoLBnEETVZXrbiaLjm09VV2dhIz1EZc8jxvHHdJbyU55Ua04UDKi+tnU8zcVbQTyWb7D2oxhgrj3Xrx+aTdl15RRM6kQB/MZpzJ7OINPf4/cxt2xvOnXQd5vasLcn69az4Uqit8t4dZG/sAUNfI7av1X6q7yF1+OlzLZoPiv+6L8I+sOcY69Nuz1zvQV8F16bZ3uR7TXlfWI33EJ1DcYy4vG7q+MElilYIoKXiNck873bfSedK5d5Zc2/QfdYkijA+zuF/Pw3OF3ttl7bV7j57mHNP33N9c9Tcm5uNr8ba9n7WKva+okhSeT/N5t3J/Fiytcc0iQYO+rjGmLzvF277eRUCrRJIj81ftnOittoJjUFg7wh8+L/6xc4727e7u3u/8160Du790zvyPZ9/T54/8Yg8+4je8z156cd/S77jEwfkyQX9/27rfu3Sl+SHvqRde+RB2T3xUPrCb8urP/UV+dzBb5ef+8GORNEv/Qv5tksiv/jj3ynf3xbALtqc1DavLQnfj+7Yjb9Pfjb236Sdps/FfX8t/uP4Ew/Kh2+93a0vpzR33h8fpSg6705lfDMk4PhS1YU10ZfNc5vLcqZCFO2iy9G06czVO5rRM9C+EAgeP+7Q0KpiV53uO3u0d3aIjaYbEmhadb5h83tyO+8Xe4KZTiAAgfklMIeiqBI735bbC++T1+Sb5Dc+8Uei2mnZv/qiaCyISlkE/ehC9hqi6NTLooYo+n8+YQnbqZhZFrybWWP6dw982cy80d2NKDo6lzPgTgnszRf7navnZHP5jKCJTunM0jH8UMqKKfvjcQjUJTBDUVRFDKpj4eUK6l3uO3uzd9bFz33dE6iaZ933PGEPvF9MCI7HIAABCFQTmD9RNBPaPvF++Zmf+j35sBFVWFcUrYgizUW8D8pv6lGMWQTpzm/Kj/zU/xuJscW/QrxL2zzxTfK5S9k9dtRjIui+ED8eXXviA/LRz2uRot72lbC3LXJQPaMiILO2/W1mUbWJxYEozK7HZ8zTRKgsiaLRPbHNtzLBu2LcUu0LMwL4/XJ24evyqSwiNfVlIy7sMFMTQBSdGiENQEAjwBf7oU2H/MhoavjyWnVagqGNDXsHTGAWomh23DmYXqMLruydXVDtZZsznWfTEeH9Yjp+PA0BCEDAJjB3oqgSvH7m31ZH2sVxvL2uKJoe3c6jQl0Tx44uTMRH0Y7sJ+LbN6bH3zNxMvtbJL6+82+k0azu9l4Q8/nq9lObJWtP2Rxo047U9EZudj0+m3G1KCqxOJsJ3q5xh2xN2eeRwBanRlzYVNoggCjaBkXagAAEIAABCEAAAhCAAAQgAAEIQKAugfkSRQ2xLI0o/PwHtJycdUVRhU+PsIz+XNDFRpfg6EBuiGtloU706y5BMpT/07juOAIeajPUfmgWdTo+jyia+iYRiGsefbfG6j0+Py2XEDeulwggijIpIAABCEAAAhCAAAQgAAEIQAACENhLAnMliprHqgths4iubCKK6m7QBNK82FKVGGeJqZ5IT10U/Q7jSHjadyzyfl3+vFFoqar9sohY5hG1a7RpFjOql6ez6/Fl3JuJoq5j9iVhO/dFIFI0jbDNijzV47KXy3b++kIUnT+fMiIIQAACEIAABCAAAQhAAAIQgECfCcyRKGqLdRr2PMpzUlFUFynNY9tF9fmi/+NPpBXpG0RShkXRUPuTiKIFoyLPZlVe0VD//kjY8PjsZdLs+LwpioZsDYmiTbj0eXkPxzZE0eH4CkshAAEIQAACEIAABCAAAQhAAALzQGB+RNGqI8/x6/9afjYuuFRTFK08Pq0Lf448lJ9/v1ntvoEo+v11jrp723eIiKE2SzPYcxRdtdXl+CpsqVdoySrIFLS1viiamFXziP487AgzGgOi6IzA0y0EIAABCEAAAhCAAAQgAAEIQGCkBI6d+4edj3zf7u7u/a57MXNE6r3pgtbvRcWQfku+oySQ2ta5ivfYOUoDxXnySu1mFXi9UJKRUzQ7sp0Xd7IKM9kCZ6l9V2SlXTCqTptZJKzFJNh/IGdqaHx1RdHYjq9JcaS9hhhcYtWw0JKVq7bruTzG9hFFx+h1xgwBCEAAAhCAAAQgAIH5JPD221ERZv5BAAKtE2hbO5gPUTQgWsW5NeOCS98sX6gliiZ+K46Up360ii0l7b4nkuYZNe9XVeNVf1lF+pBoqPrQc3xGYuoTH5CPfl7yQlH+9quOmzdpUzSxsTx3ux6f2aOZ77S4Zh/vd4/bb6stimaCd5Uv/VxaX+UjbLDtjW2ECBkyBCAAAQhAAAIQgAAEIAABCEAAAg0IzIco2mDA3AoBCPSPAKJo/3wyrUXb93Zk8aGFaZsZ/PM7OzuysACHwTtywgHg/wnBNXwMzg2BjeR25sVwHd0n323vbMviwmJvYe6lfdP2Ne3zvXUChkEAAoMmgCg6aPdhPATmgwCi6F758V/Ip//i/yNL//m/Jyceivr8X96UfT/3u3HnTx37Vjl49XeKaxObtCOX/sY/lyt/8rvk0hNKDLT6nLjdHj54+5wcOily8eYZebRk3o5cPX1Urq9ck/PHEEVzPF5mPfTxxCaF/H9bziWTR86UJ0+jXm+fOyQn5aLc1BuKOW/I8po5/3aunpaj11fk2vljsiCJjeubaXerVhvxy4mdG5pFdpuNjJ3k5kbrrD2uialttzcJAGWGb6+ZsM25e0z56oIcuHZeji2E1l+TwbfZVpN+h3yv7oum47B5t70Gb8mnD70qS9dekBPBt+ZtuXR6Ta6srMulYy2Kordfln3R9r958xl5vCke437bviZja9rxtCxctr4SvQd+Rj455Xtg05FwPwQgAAGbAKIocwICEJg5AUTR2bjgjZ/dlGVZlPsf/c4WDbBF0Rab7ltTjcSavhk/I3tGI+6EhJT2vuibQmcq5UVC6XVZjcTMFU0sNW0yxVSHvTtX5fTRdVkyhNtUJHUKqB3NqUbrrD2uKcnWxOup6Ixm3UxFSXs4tP6a9NNmW036Heu9XYuiTbhOKwRW9NWZKNpkbE3vnZYFomhT4twPAQjsHQFE0b1jTU8QgEAFgTGKotuf/1XZf/XdlMg3yEYWvZlFVv7IH5QrP/ev5HJ8xzfL5t96TIsoSITH1X+ZPv6Hv1Xu/rXvieTN9N+935ATP5E+a1wrojaXrkaC6O3sAdX+t8gNPYq0so3oGf1a2sSnfmRZPvnvWHY9qgRXMaNTo+i0attT+4yx62xEqrnVWF6pyJMFxqknVnPBJ41subgi10+uS3LPsqzFUUdZ23rUXHRtbUnW112RolUReNbry2tpxF6V7YH7veNRz0bGrSgbVZyfGsspuXM0iqTyjtG2xWdDG8x87bvGcF6WN6Noxzy80faRp72Y13VZif2Wxj4qcW/lehxVGf8zxL5Jx14/AjOaRLIVTaJkvq3mUceu6M9Y/LxzyowIVY/F47ojp/KI5ZTbmvJ3NN78dS16S1IW2vx2RZE6I51jgW7LWhvavJnpOpNExDS4NpgjpaWYiqwVforgO9ZZEalYTFNrrXsZKSNCe03zdVMKWNdtKO1FLa2jRmvOIWgbYnBov8nm95rIuhkBfTGKpbajqSvXU2kO1BFFZ7xXN+IcbxpmlLjh/wnntMFNjxQN+U1/0LV3tr2m9WjK9P8XD8uVk6+ln7ceko04ijQR8VbzSPqPy/0zi9FrL0fvq4uyuv5mZHjFvcvH5e75o8VnMlH9vCJn46FGz6yp57NI0eSaETFpi6Y71+TE0dS+vG2XfdHnLSMK1rrHsMs3dnsRuPo6GN3ka19vo8rWaNxrx+XWus0+e7Zu+1WfoXgdAhCAQD0CiKL1OHEXBCDQIYHRiaLxsfXoA3EmdBp/K2FwO/rwXAihiRD4jen95UjM+Pqv/MFUGE2eF02krDrKbkaK6sfcQ21k7SeTIm7ndmav7/h8Kog+VESnxs/ey0Td8tiN615uoQla/sIdC08bmRCViRCWMLWViRnu6JUNTcgyLbDvT7/sLRVHlOP+8/Zt+8tfxE3RKjSetD/RxZjQGCezQWdgjinELMTEMQY7Ys74O8AsE4Ey4TM9Yp4LoZmwUHH81sW//thttmVfxO2vLyXCaCkyMBnbnVOu4/bWNTWO6Av32vll2dSfKYmnZTEiF0ENFqG1pV8PzcvQHAzNmdAcbdq+0pT1lAIN/ZSJS8Y6C83rEKMQg9De4Fr77nEl6Rsa7lVN1lEsvkeif601V0cUVakcqvZoz/H5RuspNMfC1/d8r27ikzS1wHrle5Fr/oTmnGt+ZakMQmsyxDP0fFPbbFFUiZWP5UfZ3zj3MVneykRNO7oxFelEFz3T15aUaKqEwugzkbeNTCDN+gyJovp1tz3F8X59bCG7bDtsu22/VLCoHHfo+VD/5cjU7avPy/7rhy3Bucn7E/dCAAIQcBNAFGVmQAACMycwelHU8IAuSGYXtNfEElTjWxKxcetYFK3pvK63U+QUrRRF77n68EwTQ6z0iKKiIlj/P3nWiHrVx+sYu962LYpOO3NLUUhWjkf9uuv4apNjvU5BynPU19m2TxiLYAQEQmd+RN8YgjYERIwQsyATR4TWNPbut4+D2/Zrf4srh6POPyTghKLLXL7XX7OuewVN5fpDcuFAmj80YnR66+k4l60SZ9YjwS77fznSVIvM0qPF2jyuvZfrzJUDNLSOU2HTLTiH/OTwc3BeOzaukI2h68YYQnPP3isse0L2N1lHTe59NLSm6lyvyinabD2ZRAI8g/tkwN+p78yo7NBYXT7TU1149rbYJ3pkuWpLv7/uvut7P7IjRT3vrSU87h8FjPzLjdaD3UFZFK2O0gyJkOrjl4rifEueNfKDakKmOPKHGpGgAVHUe9Tek1NUAnY9GhJjA6JmaNylPKE1js/rY3WOO2lj6xR5SKf9+MvzEICASQBRlBkBAQjMnMDoRFHrCHly9NwtXCavFkLjS/KWduzedN1Tx75L4ut51KjtWrPoUZUoeuS2HnlaNT2yqM7seo1IUSW2Xv0D5lF/bWyXnvgdLco1bdchuGZpA0xudadxFnWS3W9GilZ98drviiZrEnmnvsRdOGAdl6/+sp1EDeoH/YvxmYVuqsbj+sLa7It22Ia75XyL2pfVILMgE3FER2oiXoSkSH+QRvz5mC1vJsfn8yPj+hd3Uxh4eivE3z/2R51Chz5H7b6Tda4X59KP0AeP+iqWUQElVWxJPXd9JY0ozaNGj8ld/XXXcgkKDXXXWMGyKNC0R+ssIIrGc7LWusrGGvKTY44G53WWj8O9dkPrJjwG17oxfeeNjg3Z32AdnYkFuHpr7kynomjyw0F2hD64ngxcflE0vE/6/Z3tFaYo32yvTlJo1OSsfvDxvheV50/9MbrWTcOxlPZO//Ph9WBXU5peFDVEOSXeXXjYil4sBMCXIlG0FN1oCIp+cXLJGx3pEUXv+u26dGw7fGzfWAdWX4FxlwtTNRNF43Gv33O+6Ty11nLhqyZvbdwLAQjMJQFE0bl0K4OCwLAIjE8ULfyTHD1Xf2e5M13V2i1RtFL0THNudiqKFmKoEmHjCvN1I0WnFkV93EJzvhAgclGxQQRbSKgIVp8PCQ1Wwj//kV5TdHKPpyVRNK9U7lTRZiCKFnYk6Q/U30nOyDjXqM/eBsJBLIpOMfY2RNEiV+jTslV5dD7lkQv0UU7cQ3YeUfW3aiM+U6/lyLV9qs2Zkpil37sjOzsLsuCs3DzjdVZHFPX61WbShSiaCOpxpt+1IrpXpUJVqRNCe43zukPEc0e+JjeOURRttJ4cPJ35dUMs43ZCa2L6vXpPRNGJ180eiKKNbEMUTY7bD0AU5ah86IMt1yEAgZYIIIq2BJJmIACByQmMWRRNv6LGx9+T3J+OaMm4+FKax9N7PD5qzXvEvF6k6Anf8XnVvh3tWVcUnfb4fGmKNah07xIlG4ii5RyP6ruu64h1ZqQVXRQ6kmqrqqHjy8HxtPBFO2TDJEeV9TaDTALpAhJ5p4iuXPpsVADIVfgq9UkDUfSM8/i8PgFDX/RDR5hDx7KLsd1ZUcWY7OOu9mJQ/UWi56lIFL2gtM9jksenqQjRA1Eb17XXnb4NHKHNp7arKn16MTgvA9xCKRcce4AeXRtMERGc03YHIT855mhoXrsi9UJRuqHrDhHPJ4p6966Q/U2iP5vc23GkaLZX1FtPOtBJjs9rzwfXRAt7dZO9rebxeWP+TLRuzJyilcff93xNtyyKho6Rc3w+9XCzSNHHvWkDJv++wZMQgAAEXAQQRZkXEIDAzAmMThS1hcu4mvvvyEfiCvSBYkPZ0XvRKs7H7X0trWBv5uWMizBt/aGoCvx3Rn6uKYqmNiTFmtLo06wNp+2q0n0W6Tp9oaWs33hi+nKKGtwC09j+UpdXXs4qU9cTuYriFFn0T1H0w7SgYfGSii+GKh/ktUzgiseQVv2+awmypfG08EXbVURGt2FhWmbpUfhAwQ/vl3NHcaRKZqWK69XH57PiM5Vt1Rx7VXRZET1WVTQmmRD5sdWsUI1nmsd5RbeWo8rISQ7RQsOM8opGgqj5umN+2OJNOqeiMFytvXTeV9kz83VWc05WratS9Gt5nbuKiZkCZGBeBxnZz9s2pNcrx1DnxwSTk3mcPGB/YwGu5rHutOBTscdmqTLqpV6IEkdEEbhVOUWbr6diqYV+4Aj4Yy/26iY+KXFOUwtYRQWdc7rRutkjUTT4PmVvmi2LolkF9kChpdX8ul1gyC6IlFVcdxdiiosN3XkyLerkOT6/UK/QkrfqvYGum0JLoXyuq3pRq1go3ZaNay/ICedJhZl/nalpQDYH7NuLgl8igXlqPGrf+6os9ZaRI11E5Vhq4uQ2CLRAAFG0BYg0AQEITEdgdKJohKs4Np+wK/JjpqLmo98sZ2//bnLxD2sCaPxCWsX9X2bcM0Ey/TsWC5VQqf4VVezri6LRY5Vt2Lar9r9FbuQV71MR9eq7Io+qKvMSRbkWxZ1KthtjCxRa8nKzis04pmRx3FpdVF+01VHjrABESExJuKuotCQlYSSmri3JehScF1cLd/RXFrTMfJjR2Vkrx6jdiHV/ekw807v842lDFLXHnI7byMkZKqARYuZj4hZ3zHGbeUVNH1n2NhIOph+7X9BMBZyL0Rw8GVXnjk11zIdUmFyKq4Q7Jpn+Uiy2RbW57Xsr26gzH+28l9qR7wpzZrvOxJvSIUHoX1fmsEJ+qhIg/Wz9jOrsNb4x1BFFFYa0Mnw8YPvHHY/9TdZRo0hRZYc+36I9Nl4fWZR0aI82f+Rwrr+KtWAUKivNa5u1dkP+48CM9+omPokXQfN9d6J1E79XhPxW3khM37W9ppuIotHnmSy35aqqLr9YUegnEzLTsSzr1enVa/r1h2RjbVFWo88Om3lxJl0ki65fPCxXTmrFm+Jo1NfSz3S6cGbbF33eOqQLYj67mhZasvs6aI1LvYfZ4zZ9a7JUtr4SfYDSiiaVokMt+yVi01uxL/D+bFx2C4NvnPuYLG+5GM6TkBgaSxOO3AuB9ggMUhR9++232yNASxCAQGMCbYuYbbfXeEC9esBVfb5XBvbXmOiL4bnNZTlj5efsr8FYBoEAgUDVefhBAAINCLCeGsDiVghAoBsCFcKgIQo7xPu143Jr3SWO+yJFQ4K9Jcgbgr169uXolIkS8d+MUKSitOgifULoU7m4ndoSC/tVtkZiuDEWXezWx6Ja9tufC+2xFfMimncz62jVT2CQoigCCtMaArMl0PYPE6xp3Z+IopPO7p2r52Rz+YynkMykLfMcBGZDQEVMqSP8+nH42VhCrxAYPgHW0/B9yAggMHwC1ZGiN1ayyNmyKHpWiijhRAxcTKONq0TReikUbq2pwluLUTB4JnZm/aTP6ykM4mP9ZoRvHOG6YaZ78Nv6iujXzQhZfSx2yoY0WjkrwGVHFpOHdvhLY4YjQBSdIXy6hsBQCSCKduk5RNEu6dI2BAZBIDvaHEyxMIjRYCQEZkuA9TRb/vQOAQhoBKpyioo8lQmUwZyiujhZIYrGEZ1aGobYAu05VQTswsNy9/xRiSTR+J8ptpZFSacbSxGuVloEQ0gNpW3QxnJX5ZDV00zEFhYpLFxFzJhnEJiQwPGf/EcTPln/sX27u7v3698evpOosjAj7oBAlwQQRbukS9sQgAAEIAABCEAAAhCAwPwRcEeKJoKkpHlTQ8WTdMFyW8sla4mKluiZiYpXVtblpUhULIp2pZQNgVMTIEs5zW1hV48UtQs92bb6cskW9h/ZVDzuOd2fiMcSC6SrcVJ2/Qj//M0YRtQ9AUTR7hnTAwTmjgCi6HQuvXzj1nQN8HSJwFNHVNJ//kEAAhCAAAQgAAE3AT5/zcfMGPZnvqpiQzWiPxcy/81KFC3E0DyqtTIXapWtDUTR7Kh8YNomR/jVTeQVnY8VvvejQBTde+b0CIHBE0AUnc6FfCifjp/r6WF/QG6fBy1CAAIQgAAEIGAS4PPXfMyIYX/mm0QUDR1Jz6IztUjRlo7Pb53K8pxGc0cJoHb06Z4en/fN35rH/edjCTCKlgkgirYMlOYgMAYCiKJj8DJjhAAEIAABCEAAAhCAAATaI+A5Pp9HRvoLLVUXJyoXKlpd+rjcP5OcpjKfs0XELArULLRUEkX1PJ95caYsQtNuw+6zQU7RBUehp1iA3U5SDNg5R2NbXpePqGt5RG17XqOl+SaAKDrf/mV0EOiEAKJoJ1hpFAIQgAAEIAABCEAAAhCYWwJVhZaK6vJJQSQr+vPiYbly8jW5rLgsH9cKJPnyj6bCYpp303xONaTbEgmba4uyej0rvuTOKVocVVfPK5sPy428In0qeq4+Jmc33kw8WLK13vH5RNi07LeOx5u2kFd0bpfMHgwMUXQPINMFBOaNAKLovHmU8UAAAhCAAAQgAAEIQAACoyXgOh7fCEZVaoBGjXAzBPacAKLoniOnQwgMnwCi6PB9yAggAAEIQAACEIAABCAAgRES0I+ia1GZqjL9pWOLEwJBFJ0QHI/NmACiaAcO2N7ZlsWFSTeTDgyassl5G8+UOHg8IoAoyjSAAAQgAAEIQAACEIAABCAwTALbV5+X/ev3cuPzivITDwdRdGJ0PDhTAv/xS7/Uef/7dnd377fZy4MPPuhtLlvgn7qoVUuLn+h6ofqrnsV5L6RIdhybFP9K86bYm1A8hjzZspVPY9VqQxvbWY1MnY3NzsUhRtt7UMXNqFjX0izpos2WTJuXZhBFp/Nkv/aCqtxG5OaZzss8DQEIQAACEIAABCAAAQhAAAJ9JjCHomjyBf/W8kNRIuLDWhLi2YuiptCZTAsljtyIkhSfjWzNKsNlSYWz8HVTQHEIlWnlt4OGCJwKHU4BtejbFGlT8TWvUoco2ufFO0vbEEWno9+vvaDix6LSsZrpxszTEIAABCAAAQhAAAIQgAAEIACBPhGYP1E0ixK89rC8dPR1+ci1FySpXqaJomvH5dZ6Wr0trpr2jDyee8VXpc0hHuRRiU/K1uk1Wc2qu7nEyFi8fEuezftTfb0sshY9G9l6JH9dqyIn6hlzHK4oUmf+D6+ooVeq06ZkaDypABtXvkv/FRG5aZt6dTyrSpyzyt26FD7wtp/yWokq462rinZRlbzYv47KeVqb5tGA7Jk+LcPh2YIoOqXPercXWJUg4+HpP4pIsleV1l6gqqW+no3qk0X7+Z5pXfetW9b0lPOPxyEAAQhAAAIQgAAEIAABCEBA5k4UVVGVLx1QCYLVl/g1McXCTDwrhNDky/ViKsrZkZJJJOfy1vE04tQniiphNRRZmVzfOpUe61eCQSTevXT+oNywXzfEU32mWn3EooMt/taZ2eWxlp+yx1Mef3L8PuNZ5mvyc7d3NhemQ+2nNkvmD1u4UXlcLRvso/Qcra8zOYL3IIoGEQVu6NNeUJVWRLexeu2t5pHlvv3SXvvlvdL4sce3blnT004+nocABCAAAQhAAAIQgAAEIACBiMB8iaKWQGgKnsrfri//2mv77UhO+5lpRdFENEhE20jAi77cn9h6Mv6/svVZeSb///47T2rH6QvxL46q0iOqphL5rFyCFZFc3naNXI4AACAASURBVCp0Rv8BPi5bQ/Yb1x2ic6jNUPtsAxMRQBSdCJvxUH/2gjrH56vSduiR79Z+KSpfshYFro/euS41Ebbxs9P7gxYgAAEIQAACEIAABCAAAQhAYFwE5koULefps7/su46Ma1/2l16VfRcetvKQ6mLAdpyvVPTcnSHRzp5P6v6ogJLKHxrnE12xo0aPypb+ums+6n22JvppAml+9L8q8tUuzGJGilbxWTKKR6UDKx0jLoSVomhU1r4VXRfd6srNKEab5vHecvGtcS34tkaLKNoCyd7sBVWFlvRUE+W1FxeJ8+yXL0XCZlEszuRlV7vUryYF4pJI/+xovbluWdMtzD6agAAEIAABCEAAAhCAAAQgMHoCcySKVldQLiIreyCK5oLdYblxyM4jqv5WuUlVnlE9F6o9TzWBIo5urTo+vy3bO4uymOdUrTHfjWjbquPuInll+waRomFRtPChu/1JRNFizMlRf/U3eUVrzATvLYii0xKMnu/NXlB1fF4fYweiaPTj0N3zR0UlvfD9861b1nQL85AmIAABCEAAAhCAAAQgAAEIjJTA/IiiVRGTRrGh2R+fT4qXRKLnqcNy5YLKJ1qIAnHk6IGoCNR17XXnuPRxePKYOqvSpzO9MsLU07YrMqyBKPp4naPuduSZIxI3z8mqhhJqs7SwQ3lfR7oTNBw2omhDYM7be7IXONOK2AY7RFFPlHccLd7qEXjfumVNtzEbaQMCEIAABCAAAQhAAAIQgMDYCPwnf/t/6nzI+3Z3d++32cuDDz5Yai6OGJKPW3k41W3l4+9FYR+7MEi5+JCrUFBRWCQ7xmke7/bm4IwsinMJbj0UVXJOcohm/+K8opEgar5eI0IrFT8lPnaatZdGXeZH4d0ix6pRtCg9jm4VnsrHYwuQeWVpswp8KL1AwS9QFKnUvoNF6t9mbU5SmKrNGTz8thBF2/FhP/aCCSNFS2vPX5guPjKf50p2FG7Sf8C6a+Uj1SPYfdeaRMW340JagQAEIAABCEAAAhCAQIlA29+XQAwBCCQEXHrgNGzmQxQNVGAvCi6pI+uvytLFKErz5GtyWZGrKC6U5bIrX9eP6UdiYNxWUWwkz5VXKUZGfcZf/t+UUn7LyshOM4de2SY1kHL6gPwIumeGFMdP05ssHvZ4zPuVGKyYZnlWQ4WoVB/6WCJ+a4uyul4UY/G37xJFm7YpZe7TrKCRPtv2m3zbG9tg3NKLvWBSUdRee479NP9hQ92b/XiUecfa16y0FvbepO+Xvmu3zx2SCweuyfljKKSDWQcYCgEIQAACEIAABCAAAQhAYAYE5kMUnQE4uoTAmAkgio7Z+4wdAhCAAAQgAAEIQAACEIAABCAwfAKIosP3ISOAwJ4TQBTdc+R0CAEIQAACEIAABCAAAQhAAAIQgECLBBBFW4RJUxAYCwFE0bF4mnFCAAIQgAAEIAABCEAAAhCAAATmkwCi6Hz6lVFBoFMCiKKd4qVxCEAAAhCAAAQgAAEIQAACEIAABDomgCjaMWCah8A8EkAUnc6rl2/cmq4BnnYSeOrIQchAAAIQgAAEIAABCEAAAhCAAARqEUAUrYWJmyAAAZ0Aouh08wFRdDp+VU8jinbDlVYhAAEIQAACEIAABCAAAQjMI4GnfupG58Pat7u7e7/NXh588ME2m6MtCECgIQFE0YbAuB0CEIAABCAAAQhAAAIQgAAEIACBXhFAFO2VOzAGAsMggCg6DD9hJQQgAAEIQAACEIAABCAAAQhAAAJuAoiizAwIQKAxAUTRxsh4AAIQgAAEIAABCEAAAhCAwCgIbO9sy+LC4ijGyiCHTQBRdNj+w3oIzIQAouhMsNMpBCAAAQhAAAIQgAAEIDB4Arfk04dekbPaOJ5aW5dLx2YlIip7XpWlay/IiYUQ3MR2ufgZ+eSjrnu35dLpNbmyUjWe5PrqprufT1ntbl99Xvav3xP79eJpR3urH5f7ZyjAGvIk1xMCiKLMBAhAoDEBRNHGyHgAAhCAAAQgAAEIQAACEBg7gZ1rcuLoa3LQEP9SkXQQYl47omi1aKpPkKSvW8sPyWU5LHfPHxVDNk5ZiiUov3HuY7K88Zhs3nxGHh/7fGP8QQKDFEXbFmSClLgBAhAwCLRd7Kzt9nAXBCAAAQhAAAIQgAAEIACBfhHwRFHefln2ndyWjTxa04qAXD6uiYJpZOfFw3Ll5GuRYKj+FSJgLAqKGS0ZR1zeeTKKoFyMIjVfFllZlNX1N6PnHor6fFK2juqRonoka3R9Td0rqciYiqJrx+XWeta3akNFmVo2O0XeUCSp5rGYSdTvtYflpaOvy0eMSFZ/Oy4G/ZoLWNMXAoMURfsCDzsgAIF2CCCKtsORViAAAQhAAAIQgAAEIACBnhKIIxttcc9layouLhXCZizybWXCaCZaFkJocsx8MREuMzExj5RM2ts6pY68p22LQ2SNRcc0OjOLvkyjMS/nomu5b9O2kOgZul7wUO2+dEAdw5fykfzYrrfk2apo0ND1nk4RzNp7Aoiie8+cHiEAAYsAoihTAgIQgAAEIAABCEAAAhCYawIlsbJitE5BTz+27jrC7rlutOcSJbWconej6MwLDxtH1Q3BVRx9G+MKiZ7VOUWNvKqWgGzaEHFTfVp2mjSb5Emd61nH4AIEnv7pf9I5o327u7v3O++FDiAAgcESQBQdrOswHAIQgAAEIAABCEAAAhCoQ6CuKOoU/HSxcdtRGMkUI/Xj48XReVV8SI8azYwuBMQjm9kxe61QkWF3O6JoKKdobPN1PY+o1S+iaJ0Zxz01CCCK1oDELRCAQLcEEEW75UvrEIAABCAAAQhAAAIQgMCMCXiPz2/L9s6iLKrq7y2IopJHh0b5QvOj82r8QxBF9Zymls+y3Kqh4/Gh6zOeCnTfHwKIov3xBZZAYLQEEEVH63oGDgEIQAACEIAABCAAgZEQ8Bwt16vS73fly2xyfF4TP1dUQSQ996ZfFD2xR8fnvZGiVRG1RjEqB0t1PYouvX/moFBoaSRLqoVhIoq2AJEmIACB6Qggik7Hj6chAAEIQAACEIAABCAAgQEQSMVPyQoZxSankZF5tfbmhZbMYkcJhyQP5z0Rowp8QBRNK8gXoqVdWKn74/PVgqYlhDpYxs9uqNE/JBtGtfoBzA1MnAkBRNGZYKdTCEBAJ4AoynyAAAQgAAEIQAACEIAABMZBoHw83CgylEiaccX11c2USHZsPP4zFSZXH5OzG28mNxjX02f06NNHM7IhUbRo/2z8SCQuri3K6vWs+FJIFK0SY83+KyNFvSkGsrYXZTOvOl9duAlhdByradpRIopOS5DnIQCBqQkgik6NkAYgAAEIQAACEIAABCAAgVEQcFWfdwy8rbyawaJGPYV++5pc2n9UTqg8rfyDQAUBRFGmBgQgMHMCiKIzdwEGQAACEIAABCAAAQhAAAKDIFBPFFXH55+VZ+TSscX6ozLydqrHPHlQ67fKnRDoLQFE0d66BsMgMB4CiKLj8TUjhQAEIAABCEAAAhCAAASmIRAQRdNj85ddR+prdJvnIk3vLR/tr9EIt0BgIAROvvKFzi3dt7u7e7/zXugAAhAYLAFE0cG6DsMhAAEIQAACEIAABCAAAQhAAAKDJIAoOki3YTQE5osAouh8+ZPRQAACEIAABCAAAQhAAAIQgAAE+k4AUbTvHsI+CIyAAKLoCJzMECEAAQhAAAIQgAAEIAABCEAAAj0igCjaI2dgCgTGSgBRdKyeZ9wQgAAEIAABCEAAAhCAAAQgAIHZEEAUnQ13eoUABDQCiKJMBwhAAAIQgAAEIAABCEAAAhCAAAT2kgCi6F7Spi8IQMBJAFGUiQEBCEAAAhCAAAQgAAEIQAACEIDAXhJAFN1L2vQFAQggijIHIAABCEAAAhCAAAQgAAEIQAACEJg5AUTRmbsAAyAAASJFmQMQgAAEIAABCEAAAhCAAAQgAAEI7CWBkz/zS513t293d/d+573QAQQgMFgCiKLdu25nZ0cWFhYqOwpdD1k47fOh9odyHQ5D8RR2QqAbAuwB3XClVQhAAAJDI/D2228PzWTshcAgCLStHSCKDsLtGAmB+SbQ9sbWe1o7V+X00Tty6uYZebRzY3fk6umjcn3lmpw/5hJFQ9dDBtrP35Zzh06KXLwpZ1oY3O1zh+SkXJSbemO3z8mhkxuyvGaOaefqaTl6fUWunT8mC5LYtb6Z2r9qtRG/nNi6oQ3RbjM0+uL6tBxr9BSPW6Ftcd500WaNoXDLgAik601ZPPn6GNB4DVPVHnFBDlw7L87t07i34z1gKj80GcesfNWWjVO2Y+yJU7Y1K5T0CwEIQAACEIBAbQKIorVRcSMEINAVAUTRrsiqdkNf1EPXQ7Z1K4qaQmdiixJKr8tqJGauaGKpaYcppjrGGAvT67JkiLepSOoUUJtyCN0/wfUuBMwu2pxgaDzSXwLOHyb6a+4MLZt2L/WbPp0fxiTuTTlW9sQZriG6hgAEIAABCOw9AUTRvWdOjxCAgEVg3KJo+gXu4opcP7kuSWDjsqzlkUmu66tatKAjMjP/Uve0bHmjJauiKa3Xl9fS6Et76rqelyRSdG1NttZd41Ft1G1f3WpH1apn16P2T8mdo9dlJY+a1L4Ii3omuqZFd7miSJ3RszG7LY2/Oea4nTz8NPNTBcdUeM2CVVVLq7kIG/K7uluPZI36WluSCGnhe2/7KacV9YyKhc1s9bfpHp9rywrNy6r+A77Xx1Sad/5nfbbXHlfcfzR3YtZpDLESyVeux9HJ8T9dNPf4wCVixXbcOWVGPmd4Jx17U5sbrL94DHkotdp31J4STcLSvPL4prF91nzzznPzXhdz47XGa0btM3qkaNU4y3vAxSjG3Y5y9/rf45eyH+xo8dB6tITCENNJ52K8Zbv2yDofe3Qba+yPlTba7VgnF0qip29PbGhTYM9WfrxwoOrURh1G3AMBCEAAAhCAQNsEEEXbJkp7EIBAYwKIouoIdyF0xl+AtzIhMvvCVlxPvnQupeKYTxRVX5xD0Uv29fTL/VJx3Ny0x3avO1K0ejxle1zRoEUvyf13TqXH8dUXYaWJnl+WTfv1ypQEVp+ZSFPrSKw2XvvLtPF3OGI2ETYyP5b9anIOcS373Ww/9aPognagTe/4bL+H5mV1/+uVc0sfk3te6kK2MW98tjcZVya0ZMJndmQ5+9uYOwEflMQXay4bSMNjr+TWyOam6y+JzC7EvQn82sg+9zzT03GY89y6v0LwSp6fZM3ooliInXW9kf/D+64/UjS0Hv1CoWtvSpi1uA6DnwzKNobeF902NhFF6+yzmSge2rOT61tZWpdctNV/xAxC4AYIQAACEIAABPaYAKLoHgOnOwhAoEwAUdQXyeIQPdNolKov+pGKoeWebCiKOvOdumzI/BgWAw17nEcTfWJRIsrk0TXR86e3no7zoypRbD0S/bL/lyPwtOgtPepw0uOR3udCnCNepVx1Hr+7+grZHfJ7qM1Q+5UiXnbBJ+xF94TmlnhypobmTeNnK3biUloFe+771kLAx75cwj72IW777VQQHpudnMLrzxZFjSjrNu2rk4fYO0+tsYfmdGjNxHttKorddc1PnV1gL/T5P8Qw4lJHFDVzOessrEjRkvasjc3HbJp1GPzw00DMDM4BU8g0uOjPhvZE3f8LgR8gVVsXDhinKswfMIMAuAECEIAABCAAgRkQQBSdAXS6hAAETAKIoiFR1C70oX/5vlsubBT8oq/zd0Q3WV/s/HlJm4mi+42jleY8qCziosYTFVBSxZbifKIrdtToMbmrv+5aYKEvwrUWpSayRvcXR+HVw1WiqH40U91nRopWfVmPOeVFo1LjPMJJUSwqa78sdDkjco02feMrqSiOAjQ6AzEjfNXjDtFA57YWSdylMedD14/kuuZN0l+W2cDlG/c1a1ylKGJbTKr+kaLsA1PI8h2d9kZLB7idX9600kVU2/z0VohjuRibK1I0j9yu4dcm9lUXZ6taR+WFq9vrFhKr2nKJwwXL5c0Qu2QO6oKx3r/36HzIx9GPQGFRNPQ+YV93c3DuPa2sw9AmW18U9dmYpB2pJ4qG99mGbdmpMUKifAgJ1yEAAQhAAAIQ6JwAomjniOkAAhAIEUAUHZkoaot9oQmSC3dR3tVDdh5R9Xea53DNVyFaEzziyDoz52hhwo7s7CzIQlkbMqwscvyZeUULQaQQHHKxt0GkaL0v6yrtglYR3CGG6+JVWBQthlgeXw9E0Zrzxmd7cFyNRNGQjyNm+dxN8vsaYqKGdE9F0ZocM/NmK4rWYFyamlnUo9ov9L011FYNUdTLzvHDSE3/h34wUNHw7Ymifg5BUbTm/AmutdK+31CArLRjynaMH4oatoUoGno35zoEIAABCECgdwR+5MIvd27Tvt3d3fud90IHEIDAYAkgioZEUev63B2fD01dJTZEiURPRSLHBZVP9JhkmmUcOXogKup0XXvdGZ0TONqdmVA6Pu2zrRwZmYuirsivBqLoo6FjncH2HQJPqM3SUH0pAUJpHRz9h44It3UEPh6Hz3bPtSaiqLLXjqouMU45rKjCY3fkVF4YzII99fF5XeT3RLf6GFdM9aAoGvJr6UeIOtG3qTHBee4yOp2bcbE3jXmwLb8oesx5fF7v3zWvavo/xLDN4/NqHL552/j4fN09MvBLU4MIT+f+mJtRX8gM7rNNbeL4fOjNnOsQgAAEIACB3hFAFO2dSzAIAuMjgCgaFkVDhYuKIizZEWjzGLWz0rpTPEqfn7LQUmUOt6zCsl4AKP4SXl3xXZkZ5xXdWo6qXic5RAsNM8orGgmi5usVgqD+hTUVP6My81p7aQSVXl1cX462WGAIaI40BLFb0yrRedENswp8kFPuhyy6K/Wr05Z12cyrzLsEHtu3ddqsiqi1nk19VBQIq9N/erzcKiqWMTGPG6e2V80bW7DSfeO7Zus0TUVRr4+TyZNX466aV/FdpsjsHHvVmmxic1o4R+XivZb9uBBYf0FRNFvTrdhnvf8F57n7/dLJPNhWQBRdCMzB9Lq919bzf3jfDUeKhgr2VeRGDexNra3DkCbaRID0rhddFLW5ut8fi/dPe19rILCWfogp75Hj+3THiCEAAQhAAAL9J4Ao2n8fYSEE5p4AomhYFJXVVdnYSLMW6kWDNEEluRqJbhejiMqTRYRU6Et5+bqZW1JK/ZlT0nxeAjlOY5nIyP8Y2xyqBB8LGpE0HFdE1vqvjOysMwY7p552FL1i1RVHQpMbdHtsjua9SszUj/M6Ii0rogyTXJgRo7UlWY8CZjOh1d++S+Cx2YfatPOm6lBS+yvnZZ3+1bA0cS42LykaFA85z7+a9eufNz7f+K4Zrm4kMKaibp5M1PZx2nLd6OMmY9e5NbS56foLi6KONT2Vfebi88/zioVawbz5mrGjWv1z0LnX1vW/vS9aa6OOKFr9PmGOI8i0yVy09u/QOsyL5pVc10SA9O0V7kjkqvdHcz3Ye2JDm1KxNu9L7dnXi+JLRtHAuf9kxwAhAAEIQAACwyCAKDoMP2ElBOaawOhE0UbedB1TbtQAN0OgAwLMy9pQfVXHazfCjYMlsCf+H8h6jFic21yWM1q0/2D9WsdwZwGtOg9yDwQgAAEIQAACe0UAUXSvSNMPBCBQSQBR1Dc5BvJll/k9MgLMy7oOV9GD6ri6nvah7rPcN3wCe+P/YazHnavnZHP5jMylJlpKQ+HLazz8ec0IIAABCEAAAvNCAFF0XjzJOCAwYAKIooiiA56+IzV9GCLMTJ2THUEOpJ+YqY103h2BPfU/67E7R9ZvOU+fkD6ybOSsrt8Od0IAAhCAAAQgsHcEEEX3jjU9QQACFQQQRZkaEIAABCAAAQhAAAIQgAAEIAABCOwlAUTRvaRNXxCAgJMAoigTAwIQgAAEIAABCEAAAhCAAAQgAIG9JPCxv/NPOu9u3+7u7v3Oe6EDCEBgsAQQRQfrOgyHAAQgAAEIQAACEIAABCAAAQgMkgCi6CDdhtEQmC8CiKLz5U9GAwEIQAACEIAABCAAAQhAAAIQ6DsBRNG+ewj7IDACAoiiI3AyQ4QABCAAAQhAAAIQgAAEIAABCPSIAKJoj5yBKRAYKwFE0bF6nnFDAAIQgAAEIAABCEAAAhCAAARmQwBRdDbc6RUCENAIIIoyHSAAAQhAAAIQgAAEIAABCEAAAhDYSwKIontJm74gAAEnAURRJgYEIAABCEAAAhCAAAQg0HcC73796303EfsgAIEGBJ65uNng7slupfr8ZNx4CgKjIYAoOhpXM1AIQAACEIAABCAAAQgMlgCi6GBdh+EQcBJAFGViQAACMyeAKDpzF2AABCAAAQhAAAIQgAAEIBAggCjKFIHAfBH4xGd/pfMBESnaOWI6gMCwCSCKDtt/WA8BCEAAAhCAAAQgAIExEEAUHYOXGeOYCCCKjsnbjBUCPSWAKNpTx2AWBCAAAQhAAAIQgAAEIJATQBRlMkBgvgggis6XPxkNBAZJAFF0kG7DaAhAAAIQgAAEIAABCIyKAKLoqNzNYEdAAFF0BE5miBDoOwFE0b57CPsgAAEIQAACEIAABCAAAURR5gAE5osAouh8+ZPRQGCQBBBFB+k2jIYABCAAAQhAAAIQgMCoCCCKjsrdDHYEBBBFR+BkhgiBvhNAFO27h7APAhCAAAQgAAEIQAACEEAUZQ5AYL4IIIrOlz8ZDQQGSQBRdJBuw2gIQAACEIAABCAAAQiMikB9UfR/l7+5/mW5XEHn8T/9uLz0gx9Mr/rvFflW+dm1H5Dvley+7G8/+q/+08/Lh//R18TsSz3zVfncT70hf/2rvue/UX7sLyzJnZ+uHkPZLkd7H9wvn/vEvyvZSEc1WRjsIAggig7CTRgJgfkmgCg63/5ldBCAAAQgAAEIQAACEJgHAm2JoorF4x9alpcOf1v0v5Ao+qD813/9T8kf//qX5SdjoTX7+125XwlVEz4X/i35Bz/6J+TBd7O764miz//ow3Lnb/+GXKrsw7ar6kYlsD4hH16YhxnAGOaNwI/+t290PqR9u7u71Wu18+7pAAIQ6DsBRNG+ewj7IAABCEAAAhCAAAQgAIHmoug3yvM/elSO/aGC3c4/viZ/5h9+TSQXK/95GlWqRMZ/Xx51Yr4v7zURRXf+Z3n2p+/K0iMPyqUv/a48f/qH5MPfpouo++R93/ANsm+f6uyOnPsxJX7a/Ve9rhuo22WPdUeu/q0vyAs70f2PfI/86omH5T2UIRZRzwggivbMIZgDgTESQBQdo9cZMwQgAAEIQAACEIAABIZFYDJR9Ifkz0aCZC4IpoLlG0qEfCGKAH23bgRoFlEajhRNjs5LJMim0Z5eUbKq3br9ZfcpUdQe6xcjcfYrkoz1B+WPvfvesByOtXNPAFF07l3MACHQfwKIov33ERZCAAIQgAAEIAABCEBg7ATaEEWzXJ9xpOhf/D75tjwCtILud3+3vHHij0YX64qU6fH4fd8etX9IvvLz/4P8yJd8omRIFK1rl0MUVflLfzrKX7qTXPvwg74j/2OfXYx/FgQQRWdBnT4hAAGDAKIoEwICEIAABCAAAQhAAAIQ6DuB5qJo9YhO/PCfkzOPRMfP80jRinujKM9f++E/Ku++e0c7Zq9yjFYIjFkkavzcd8l7/+s/lj95+V/JiR/+j+QvfZfrmQlF0ZJdFaJoWtRJ9f+XD2gRs313NvaNggCi6CjczCAh0G8CiKL99g/WQQACEIAABCAAAQhAAAIirYiicYToIVF1h+6/93V57z1dlKzIKXr/vdqiaB6JajtMHaFfjfJ6lk6wh0RRT65Twy6fKJrkG/2zH1TjZSZBoD8EEEX74wssgcBoCSCKjtb1DBwCEIAABCAAAQhAAAKDIdBcFC2KD+UFliR6zSh8VPdYfJ37fJXlq47Q1xFFPZGp+bF+lyhqtv297xIpOpjJPhJDEUVH4miGCYE+E0AU7bN3sA0CEIAABCAAAQhAAAIQUAQmE0WL4kO7r39e/kNVeT4qPPRzP35Y/nhcjb2O2FnzvuzovBaNqp68/fO/IP/Zl6TiCH13oug/u/Q5+eiXIwPUUfv/NDrKX3Xkn+kFgRkRQBSdEXi6hQAECgKIoswGCEAAAhCAAAQgAAEIQKDvBKYVRSUvPBSNdOHb5e//hT8h35aLotWjf+qpD8tfeiQTL933Pf6nH5cfky9GVee/Jo9/6Afk/J/6YJSvNM0h+qUvyONRXlElTpaP0IdE0ensEhUZGx2dP7agUgBwdr7vc3xs9j3787/a+ZD37e7uxr9/8A8CEICAiwCiKPMCAhCAAAQgAAEIQAACEOg7gelF0WiEO1+UZ3/6K/JG9N/lDx2Wlw5/VX5y/cty2TN4VZTpL3/3l+TcWvV9yx/6XvnQF/+ZvBBXeo/ydy5ER9XfzaQYTfh84Qfljxni5OSiaNCuPGL1vtzn6Hzfp/co7UMUHaXbGTQE+kUAUbRf/sAaCEAAAhCAAAQgAAEIQKBMoL4oqp59n7zv/e+TfeIQBPd9g7zvG/ZF16JiS/eVeLkvvbeaelKUKWvTfd/9qPCR6nffPpcIWdhTPsZedc3fn7IiaNf9+0XEKpMKAj0jgCjaM4dgDgTGSABRtF9ef+Pcx2RZPi73zxwsDLv9suw7+aY8tbYul44t5q9vX31e9l8/LHfPH5VF2ZZLp9dkdTO9vGq1Eb98Sz596BU5qw3ZblOnMbktTZkmdsnFz8gnH23y7KTPNemDeyEAAQhAAAIQgAAE+kCgmSjaB4uxAQIQ8BFAFGV+QAACMyeAKDpzFxgGmEJnckmJkzfksUjMPKyJpYkIemUlEUpNAdO8Fjeyc01OHH1NDhrCYyqSOgVUkUltaU50UnFz0ueaW8gTEIAABCAAAQhAAAKzJYAoOlv+9A6BtgkgirZNlPYgAIHGBBBFGyPryudDRwAAGNhJREFU9oFYvHxLnr35jDwe96QEzpdF1p6UraOvy5H8dSUIvipL116QE6KeeV0+ov6/kJjniiLNBFRjAHEU6rZsaM/m1yexJe7filpdPp5Gs2rjWVmU1fU3oxceivpWY9MiRVMB93Iq1sZjWb+XmqXuz8aZiqJrx+XW+mtpLij9esiWlOHFw3LlZPb8Y7KZM045OvvudhrQOgQgAAEIQAACEICASQBRlBkBgfkigCg6X/5kNBAYJAFE0b65LREUt06lR8mVQLgu8tL5g3LDft0QT/VxWJGischoiqb1Rj2JLakgulQc34+jWLcyYTS9LrpQqkV87rciWmPRVgqh0vg7SwdQCJnOviptKT+fCLCLSX/evusR5C4IQAACEIAABCAAgXYIIIq2w5FWINAXAoiiffEEdkBgxAQQRdt3/s2bN+W5556LG37xxRfl0KFDjTpRwt5LB9L8oZEwd2LryfiIvBLsnpVn8v/vv/OkmXtUj9DUozNtca+BNY1tKUWXqs70Y+6Oo/359Y+LnHxFbum5U722O47P6/cHbXEdv9deE0uQbcCNWyEAAQhAAAIQgAAE2iWAKNouT1qDwKwJIIrO2gP0DwEICKJo+5PgyJEj8s4778QNP/DAA3Ljxo1mnShhLyqgpIotxflEV+yo0aOypb/ual0XB6cQRaWpLer+Cw9rx+WVcboQKmYkbGy7XgDKf/z9U46cqEaBJnvcXlu2ixQEadoBl61Z8Sqz72Yu5W4IQAACEIAABCAAgekIIIpOx4+nIdA3An/l797s3KR9u7u79zvvhQ4gAIHBEkAUbd91U4uieYTjYblxyM4jqv6OcnDGeUaLHKLlUWhH3+Mj6VXH57dle2dRFnNR0GqpqS1TiKKxuKmiM0tCZmJTfDR+Q/0vE04DkaJBW0Ki6GIOo9x3+/OGFiEAAQhAAAIQgAAEqgkgijI7IDBfBBBF58ufjAYCgySAKNq+26Y9Pp8XVzoVFQC6oPKJHpVMnosjRw9EhYWua687I0FDR9bTcTur0utM0kJPdW0JHlm38pTGXdW0Nb5XjzpVoqZWoEldbvP4/KP23HAd/W9//tAiBCAAAQhAAAIQgECZAKIoswIC80UAUXS+/MloIDBIAoii/XRbnMtz6yGRlSSHaPYvzisaCaLm6w6h0Y6STMVP0fN1ZsfW0yrvVSQmsWU1UGgpLyRVEkUzYXM7qTJ/18rraRSNCkSKZjlWGxRaMgo12WLzxAWr+jnHsAoCEIAABCAAAQgMiQCi6JC8ha0QCBNAFA0z4g4IQKBjAoiiHQOetPlYkHtTSnksKyM706rum2mHeqGl3AY9d2fy4lOGSFphbKu2hCJFExt0cVLlT02OzSf/CiYhUVTd7eOSPr/6mJzdeDNp3OJWHJu3+57UsTwHAQhAAAIQgAAEIDAJAUTRSajxDAT6SwBRtL++wTIIjIYAouhoXM1ASwRc1efBBAEIQAACEIAABCDQRwKIon30CjZBYHICiKKTs+NJCECgJQKIoi2BpJkBEkAUHaDTMBkCEIAABCAAgZESQBQdqeMZ9twSQBSdW9cyMAgMhwCi6HB8haVtE0AUbZso7UEAAhCAAAQgAIGuCPzyL/9yV03TLgQgMAMCv/B/fGPnve7b3d2933kvdAABCAyWAKLoYF2H4RCAAAQgAAEIQAACEBgNgc3NLHn+aIbMQCEw1wRefev9nY8PUbRzxHQAgWETQBTtl/8u37jVL4OwxkngqSMHIQMBCEAAAhCAAAQgsIcEvvjFL+5hb3QFAQh0TeDv/m9f77oLQRTtHDEdQGDYBBBF++U/RNF++aPKGkTRYfgJKyEAAQhAAAIQmB8CX/7yl+dnMIwEAhCQn735251TQBTtHDEdQGDYBBBFh+0/rIcABCAAAQhAAAIQgMAYCHzlK18ZwzAZIwRGQ+Bv/tL/3flYEUU7R0wHEBg2AUTRYfsP6yEAAQhAAAIQgAAEIDAGAr/1W781hmEyRgiMhsB/8T/e6XysiKKdI6YDCAybAKLosP2H9RCAAAQgAAEIQAACEBgDgd///d8fwzAZIwRGQ+DH/vvbnY8VUbRzxHQAgWETQBQdtv+wHgIQgAAEIAABCEAAAmMg8N57741hmIwRAqMh8Fc3fr3zsSKKdo6YDiAwbAKIosP236yt397ZlsWFxVmbQf8QgAAEIAABCEAAAhCAAAQgMCACf+Xnf61zaxFFO0dMBxAYNgFE0Z75b+eanDj6ljx78xl5vFPTbsmnD70icvEz8slHJ+loWy6dXpMrK+ty6Vj7ougb5z4myxu6XQ/JxrUX5MTCJLbyDAQgAAEIQAACEIAABCAAAQj0icBfvfQrnZuDKNo5YjqAwLAJIIr2zH+jF0UTsfbs6sfl/pmDhXNuvyz7Tr4pn5pYxO2ZnzEHAhCAAAQgAAEIQAACEIDAiAkgio7Y+QwdAn0hgCjaF0+kdhiiqBIIX5Wli4flysnX5HJ8ixUxGd+fXls+LnfPH5UkbtMRCRoLiyKbcRRqen3tuNxaz9p+LL2m25JdS15LRMkkSnR1M70vFzCt1w171LWXRVYWZXX9zfI40qbiCFGxBNH02vbV52X/9cPpGKva89lQh4nN22QS27B+L7WI6NWerR7MgQAEIAABCEAAAhCAAAQGQgBRdCCOwkwIzDMBRNGeebckikZRk1IIc7FouJWJn7rIZx9nryMAmm0ngt+iKZpqkZnJkfbMFru/VIxcKgRN09b0uujCrc0+FYFrHZN3tReyYUomhqgc2W7/3bOphDkQgAAEIAABCEAAAhCAAAT6SgBRtK+ewS4IjIgAomj7zr5586Y899xzccMvvviiHDp0qH4nDlHUyPupC3FeUa6eAGjmFA3kGTX6s0RR57F/n2jrQNIodYAjp2nQhimZiB5pW9+l3AkBCEAAAhCAAAQgAAEIQAACJgFEUWYEBCAwcwKIou274MiRI/LOO+/EDT/wwANy48aN+p00EEWXjOPkdhd1BMDoqLgRlekqnpTm+Mybr4gUVYLphYe14/vqAb09iY/cb53yFHZyiZp6eoDYhuzIetK20V7Qhu1ycalSSgEfk2QMWdoA8pvWn9bcCQEIQAACEIAABCAAAQhAQCeAKMp8gAAEZk4AUbR9F8yHKJoIiGcjPE+tpRXmfZGiQUGyhiga5zm1RUnNP7FA+rp8JBZyZyGKJtla1b8klYAu0rY/j2gRAhCAAAQgAAEIQAACEIDAvBJAFJ1XzzIuCAyIAKJo+86ai+Pz6qi4HfnZwvF5b6RoJjZWFFqSkCja9fH5R+254oqsbX8+0SIEIAABCEAAAhCAAAQgAIF5I4AoOm8eZTwQGCABRNGeOa3B8fm8gnxaDCkulHTnSbl/5mA0KLvoUFaVPTv+nh2LryjiZOcrzY+xm8fXr6ykUaSl/tJoyrwolCOy04k+tcuoXB/dWNG/KbKGCi11wSSLXO3ZPMIcCEAAAhCAAAQgAAEIQAACPSZw9r/7tc6t27e7u3u/817oAAIQGCwBRNGeua6RKKqLhWochcCZjErPBxqJmRcPy5WTb8mzN5+RRFCNjqrHr70ml9XtlhBZHBHP2j4sN6Ij9VlxpqRa/T2R1azifCa8pkyN9uqKosmzeduae8wcnlXt+WyowyQa3+pjcnbjzaRnLxMR8or2bP1gDgQgAAEIQAACEIAABCAwCAKIooNwE0ZCYL4JIIrOt38ZXRMCjuJUTR7nXghAAAIQgAAEIAABCEAAAhCoRQBRtBYmboIABLokgCjaJV3aHhYBRNFh+QtrIQABCEAAAhCAAAQgAIGhEkAUHarnsBsCc0QAUXSOnMlQpiSAKDolQB6HAAQgAAEIQAACEIAABCBQiwCiaC1M3AQBCHRJAFG0S7q0DQEIQAACEIAABCAAAQhAAAIQgIBNAFGUOQEBCMycAKLozF1gGHD5xq1+GYQ1tQg8deRgrfu4CQIQgAAEIAABCEAAAhCAAAREEEWZBRCAwMwJIIrO3AWIov1ywUTWIIpOhI2HIAABCEAAAhCAAAQgAIGREkAUHanjGTYE+kQAUbRP3sAWCEAAAhCAAAQgAAEIQGDsBLZ3tmVxYXE0GMY23tE4NjBQRFFmAgQgMHMCiKIzdwEGQAACEIAABCAAAQhAAAJdEti5JieOviXP3nxGHu+yH5m2cOe2XDq9JldW1uXSsbZE0aTN1U3HwJePy93zR6Wtnpqj7WK8za3gidkQQBSdDXd6hQAENAKIokwHCEAAAhCAAAQgAAEIQGCuCSCKytapz8gnH9W93AdBsg82zPXM7/XgEEV77R6Mg8A4CCCKjsPPjBICEIAABCAAAQhAAAKjJWCIoiqa81VZunhYrpx8TS7HUB6SjWsvyImFlFB8f3rNiKZ0RILefln2nRTZjKNQ0+trx+XWetb2Y+k1R9vpS5+6qARLK6Jz9eNy/4wq5mm9btijrr0ssrIoq+tvlscRt588XxZFo0vK9gsPa9Givr5c3KyxNbL1g3L6+74q5389hZCOd/vq87J//V76ouWX0U7g+Rw4ouh8+pVRQWBQBBBFB+UujIUABCAAAQhAAAIQgAAEmhIoiaKvyFkpBL03zn1Mlreyo+S68GlHMtYTRfW2E5Fv0RRNYxE0GUTc90Zmi91fKlIuZQJpen9ua3pdfMfg64qi5ajN2Pbrh1PRNBl79dgmsdXq0xCYU9E2F5ybOp37+04AUbTvHsI+CIyAAKJo35xc/rBRWJj9cmv/ItvGGKbNf1TfhuSDn3Z//it4nTbatDP9tVuPCqhjgnFPG2007pQHIAABCEAAAhCAAASaEHCIoqIJk3HEZCa+2cJc6bPfK1L5rDOnaODzq9GfJRI6j/37RFsXlCpRNGnn1lqav9Q5bv1Z1zi01/a78raGbA2Iok18zL2DI4AoOjiXYTAE5o8AomjffJqIbLeW78lBO++P+lC0/np0NmexgyTxbYqN1UxjQVSKX7rz40Dar99+j+yNnX2bFdgDAQhAAAIQgAAEIDAFgQai6JIRHWn3WSdSNDqab/zo7sqbmQVCZO1XRIqWjrer+/X2pPpofG66p9CSFpxgHls3x/1ULJxuJ2kHqsa29Kp1FL+OrRWRsWlRqCStwBR+59FeE0AU7bV7MA4C4yCAKNo3P6eRh2tRXqA7h9M8QomN6oPKfyOHo/xEeuVMT96f+MPf6/IR1VacYyj6pz74rLwe/RKu/R3nKqqR/6hRjiBX/p+KqEpXHqaqX+5DdjYec/HBzpe/qPqaPaameZhMTuRQ6tt6xB4IQAACEIAABOaCQG9EUSUsqiPoIonQGNV990WKtiiK6jlFzSP7xXeN4qi8y+uuz/KaqNmKKFr0W5wuI6/oXKxBxyAQRefVs4wLAgMigCjaN2dlHzaelK1I0DwSJ2yPJdHoV+BIwFt7WF46momigbw/WYL47Bfg+ANXJIZmf2cCYvxrb70cQVdW0g9vqUhbfHCqn89o1RsVWufXd08uo8ZjTkXRu3qC/GhwviNUJRE3E1ZDeZTKjI38VeRQ6ttixB4IQAACEIAABOaFQANR9PEuj8+LXdjI+txpRIFGgmnN4/POIkq579zH50vCqHfcqrF2js+btoaqz4euz8sEHec4/trfy6psdTf+fbu7u/e7a56WIQCBoRNAFG3fgzdv3pTnnnsubvjFF1+UQ4cONeik+AV26bMfkxsr6ZER9YHos4ty6entKPozFUVDeX/ivD6vycE86tL+IKP/HfiQoz7AlZKc6x+w6n5gsY4KGdUzKz5shSJJ9Q9ojcdcIYrqHgt+ME7bkFAepYDgG/wg2mAacSsEIAABCEAAAhCAQEGgiShqiX/xSZ47T5qV4PMf+e2c/w1/BM+r3GfRkJMVWppEFM1EzrN2lXu9aFP8+XRbNiqCKMwCVaEAAZc4G8gpagRxMKHnjQCi6Lx5lPFAYIAEEEXbd9qRI0fknXfeiRt+4IEH5MaNGw06KUTRI5vPy7PyTHysRn0Yi/+/fCsXReN8R+v3nG3Hx3Hie6Pj83neH/vIiy2KVucIeikSRb19HauTz8g2VRNI8w9jdSJFPbmMJh6zeezdzF/ku6YxVdGmFx5Oq3NmY9U/6CXHpaoT8/v6aTCFuBUCEIAABCAAAQhAwCTQSBSNHs3FStWMXeRU/5E/EjMvHpYrJ7OTXOlnw/i11+SyetwKAjCLjqq2D8sN7TNink7JFivTPJtme1VFlPThe+6xT5LZ6bJEP7qefk5ffUzObqSpuEoBDr5UUm477PHaRVnJKzq/ixlRdH59y8ggMBgCiKLtu6otUfSEijxcF3np/EG5cfplkbXomLsWjehPAp99mGtRFL1+2BL8an7YCiF2HOP3V/TsQhQtjPTlLypfa1MUrWdDCCfXIQABCEAAAhCAAAQg0D4BCp62z3TcLSKKjtv/jB4CvSCAKNq+G9o6Pn9iQf2aGomhp6Jfmi8ocfSoLOq/coeOW5eOm4QiRa0oRv3okPP4fENRtNLewDH+xsfnpxGCszH50gHY0Z8tHZ8vTcW6KQnan8O0CAEIQAACEIAABCAAAZMAoigzol0CiKLt8qQ1CEBgAgKIohNA6/QRU7jMjpPk1SmNoz+O4kZ63p84qrSJQGgWMHLmCKrMMVT/6M6q3kbEMhnjYnR0SBWVsnMRNczT1FgIrsgpqrdjF2EqRbY2K7RUGQVri8bkUOp0pdE4BCAAAQhAAAIQgEATAoiiTWhxb5gAomiYEXdAAAIdE0AU7Rhw4+ataE5bGCtVoLTy9uh5fyYRCD35jyL5MopcXZPVLJ+RkWOojiiawLDzBNl5lvKk7/HdDfM0TTLmNOeqL39R9TU7+taXRymUL7XMhhxKjRcQD0AAAhCAAAQgAAEIQAACAyCAKDoAJ2EiBOadAKLovHuY8UEAAhCAAAQgAAEIQAACEIAABPpFAFG0X/7AGgiMkgCi6CjdzqAhAAEIQAACEIAABCAAAQhAAAIzI/Djf++Lnfe9b3d3937nvdABBCAwWAKIooN1HYZDAAIQgAAEIAABCEAAAhCAAAQGSQBRdJBuw2gIzBcBRNH58iejgQAEIAABCEAAAhCAAAQgAAEI9J0AomjfPYR9EBgBAUTRfjn58o1b/TIIa3pB4KkjB3thB0ZAAAIQgAAEIAABCEAAAhBogwCiaBsUaQMCEJiKAKLoVPhafxhRtHWkc9EgouhcuJFBQAACEIAABCAAAQhAAAIpAURRpgIEIDBzAoiiM3cBBkAAAhCAAAQgAAEIQAACEIAABEZFAFF0VO5msBDoJwFE0X76BasgAAEIQAACEIAABCAAgeYE3n777eYP8QQEIBAk0LZ2gCgaRM4NEIBA1wTa3ti6tpf2IQABCEAAAhCAAAQgAAEIQAACEBg2AUTRYfsP6yEwFwQQRefCjQwCAhCAAAQgAAEIQAACEIAABCAwGAIvvPpm57bu293dvd95L3QAAQgMlgCi6GBdh+EQgAAEIAABCEAAAhCAAAQgAIFBEkAUHaTbMBoC80UAUbRf/ty++rzsX79XadSnLn5GPvno7G1+49zHZHlDs2P143L/zMGaht2STx96RaSVsai2XpWlay/IiYWa3Zdua6ONSfvmOQhAAAIQgAAEIAABCEAAAuMjgCg6Pp8zYgj0jgCiaO9cUhi0c01OHH1dPjKV4Nf++GJBVHQRdFsunV6T1aW6wmibomj746NFCEAAAhCAAAQgAAEIQAACEOiWAKJot3xpHQIQqEEAUbQGpFnd4hVFUyFyMzVu+bjcPX9UFjNb42dfk8ua7XmUadbu2qKsrqd5XFSk58rrsu+k9rcz8rMiqvL2y9GzIps3n5HHxSF6uq6vHZdb65mNj6XPRgY3ss+0x4y0fUg2NEG5+po9Jh/b9N6Lh+XKycz2uv3MaiLRLwQgAAEIQAACEIAABCAAgX4RQBTtlz+wBgKjJIAo2mO3V4qiiWh3ZWVdLh1LZNBY8Lt+OBVGy6Jkctw9FR4zwTQ78h4LlpEYmv1dR4z1RoXWE0XPSiGEJoLlYiKMNrJPEzTv6sJsBEUXYg1R1roWi7jZEfxy1GvMbisTnZOx6bYb17399HiuYRoEIAABCEAAAhCAAAQgAIE9JIAouoew6QoCEHATQBRtf2bcvHlTnnvuubjhF198UQ4dOjRZJ1XipC28JbJoLJRunarIOao/k4qOB/OcnraIGTrengmD6bDsKNW6kaJGTlGtz/1JlGs9+zyiqE7dySy7QWtDVN9vybNxxKt+PcuBGhB8vf1MNg14CgIQgAAEIAABCEAAAhCAwLwRQBSdN48yHggMkACiaPtOO3LkiLzzzjtxww888IDcuHFjsk4qRFFfMaan1oroUUnFybN573qkqJ6r1D4+HhJF9eFoAmlebKlOpKhdHEmLfl2+ZeVS9dnniPJMUwqYRanMI/HmNUtYvfCwmYogFZyTyNztcpEoQwj19TPZNOApCEAAAhCAAAQgAAEIQAAC80ZgL0TR/x/BIGz0l30FEA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828800"/>
            <a:ext cx="8601076" cy="397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6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229</TotalTime>
  <Words>775</Words>
  <Application>Microsoft Office PowerPoint</Application>
  <PresentationFormat>On-screen Show 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Narrow</vt:lpstr>
      <vt:lpstr>Calibri</vt:lpstr>
      <vt:lpstr>Cambria</vt:lpstr>
      <vt:lpstr>Simplified Arabic</vt:lpstr>
      <vt:lpstr>Times New Roman</vt:lpstr>
      <vt:lpstr>Verdana</vt:lpstr>
      <vt:lpstr>Wingdings 2</vt:lpstr>
      <vt:lpstr>Wingdings 3</vt:lpstr>
      <vt:lpstr>Concourse</vt:lpstr>
      <vt:lpstr>4.01 How Web Pages Work</vt:lpstr>
      <vt:lpstr>Introduction</vt:lpstr>
      <vt:lpstr>Simplified Explanation of Web browser and Web Server</vt:lpstr>
      <vt:lpstr>What are Web Pages</vt:lpstr>
      <vt:lpstr>PowerPoint Presentation</vt:lpstr>
      <vt:lpstr>DNS Servers and IP addresses</vt:lpstr>
      <vt:lpstr>IP addresses are required</vt:lpstr>
      <vt:lpstr>Role of the Web Browser</vt:lpstr>
      <vt:lpstr>PowerPoint Presentation</vt:lpstr>
      <vt:lpstr>HTML is a markup language which means that special codes are used to define elements. It is not a scripting or a programming language.</vt:lpstr>
      <vt:lpstr>HTML Structure</vt:lpstr>
      <vt:lpstr>Role of the Web Server</vt:lpstr>
      <vt:lpstr>Web Address</vt:lpstr>
      <vt:lpstr>A Web site is typically a collection of related webpages with a starting point or home page.</vt:lpstr>
      <vt:lpstr>Hyperlinks</vt:lpstr>
      <vt:lpstr>Relative and Absolute Links</vt:lpstr>
      <vt:lpstr>Relative and absolute Examples</vt:lpstr>
      <vt:lpstr>Webpage Development Standards </vt:lpstr>
      <vt:lpstr>Webpage Development Standards </vt:lpstr>
      <vt:lpstr>Webpage Development Standards </vt:lpstr>
    </vt:vector>
  </TitlesOfParts>
  <Company>Dare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Web Pages Work</dc:title>
  <dc:creator>stevensna;Kathryn</dc:creator>
  <cp:lastModifiedBy>Oviedo, Pamela R.</cp:lastModifiedBy>
  <cp:revision>20</cp:revision>
  <dcterms:created xsi:type="dcterms:W3CDTF">2014-01-18T21:34:05Z</dcterms:created>
  <dcterms:modified xsi:type="dcterms:W3CDTF">2017-12-14T00:15:07Z</dcterms:modified>
</cp:coreProperties>
</file>