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4" r:id="rId5"/>
    <p:sldId id="258" r:id="rId6"/>
    <p:sldId id="260" r:id="rId7"/>
    <p:sldId id="263" r:id="rId8"/>
    <p:sldId id="261" r:id="rId9"/>
    <p:sldId id="265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4847E3-C62E-4FE7-BC23-E419EF0410C4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133DEF5-65DD-43BA-9CE6-3E7197736B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 is SVG?</a:t>
            </a:r>
            <a:endParaRPr lang="en-US" sz="6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899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Avoid using images with inappropriate resolutions.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Pre-scale images in various resolutions and serve an image appropriate for the viewport.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When images are not scaled appropriately, they will appear blurry when scaled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Images that are larger than necessary waste battery and cause longer downloads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71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7620000" cy="4800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stands for Scalable Vector Graphics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is used to define vector-based graphics for the Web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defines the graphics in XML format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graphics do NOT lose any quality if they are zoomed or resized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Every element and every attribute in SVG files can be animated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is a W3C recommendation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410200"/>
            <a:ext cx="3962400" cy="103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39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using bitmaps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For modern browsers, add "max-width: 100%" to images so they scale down to fit within their containing element in a fluid </a:t>
            </a:r>
            <a:r>
              <a:rPr lang="en-US" sz="2800" dirty="0" smtClean="0"/>
              <a:t>layout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 </a:t>
            </a:r>
            <a:r>
              <a:rPr lang="en-US" sz="2800" dirty="0" smtClean="0"/>
              <a:t>Bitmap images are composed </a:t>
            </a:r>
            <a:r>
              <a:rPr lang="en-US" sz="2800" dirty="0"/>
              <a:t>of a fixed set of dots, while </a:t>
            </a:r>
            <a:r>
              <a:rPr lang="en-US" sz="2800" dirty="0" smtClean="0"/>
              <a:t>vector images are composed </a:t>
            </a:r>
            <a:r>
              <a:rPr lang="en-US" sz="2800" dirty="0"/>
              <a:t>of a fixed set of shapes. S</a:t>
            </a:r>
            <a:r>
              <a:rPr lang="en-US" sz="2800" dirty="0" smtClean="0"/>
              <a:t>caling a </a:t>
            </a:r>
            <a:r>
              <a:rPr lang="en-US" sz="2800" dirty="0"/>
              <a:t>bitmap reveals the dots while scaling a</a:t>
            </a:r>
            <a:r>
              <a:rPr lang="en-US" sz="2800" dirty="0" smtClean="0"/>
              <a:t> </a:t>
            </a:r>
            <a:r>
              <a:rPr lang="en-US" sz="2800" dirty="0"/>
              <a:t>vector image preserves the shapes.</a:t>
            </a:r>
          </a:p>
        </p:txBody>
      </p:sp>
    </p:spTree>
    <p:extLst>
      <p:ext uri="{BB962C8B-B14F-4D97-AF65-F5344CB8AC3E}">
        <p14:creationId xmlns:p14="http://schemas.microsoft.com/office/powerpoint/2010/main" val="36298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839200" cy="353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27" y="323349"/>
            <a:ext cx="9286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Remember Bitmap (Raster) </a:t>
            </a:r>
            <a:r>
              <a:rPr lang="en-US" sz="2400" dirty="0" smtClean="0"/>
              <a:t>and Vector Graphics from an earlier unit?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Scalable Images?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Regardless of the method used, raster images remain inherently constrained by their bitmap resolution; they were never meant to be infinitely scalable. This is where vector graphics have the advantage, being a future-proof way to “</a:t>
            </a:r>
            <a:r>
              <a:rPr lang="en-US" sz="2400" dirty="0" err="1"/>
              <a:t>Retinize</a:t>
            </a:r>
            <a:r>
              <a:rPr lang="en-US" sz="2400" dirty="0"/>
              <a:t>” your Web graphics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 </a:t>
            </a:r>
            <a:r>
              <a:rPr lang="en-US" sz="2400" dirty="0"/>
              <a:t>single SVG image can be used as a universal asset, scaling infinitely up or down as required. This not only saves precious bandwidth (most SVG files tend to be smaller in size than standard-resolution PNGs), but also makes your graphic assets much easier to maintain.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648200"/>
            <a:ext cx="3289650" cy="210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svg</a:t>
            </a:r>
            <a:r>
              <a:rPr lang="en-US" dirty="0" smtClean="0"/>
              <a:t>&gt; code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9"/>
          <a:stretch/>
        </p:blipFill>
        <p:spPr>
          <a:xfrm>
            <a:off x="285885" y="1371600"/>
            <a:ext cx="8851188" cy="313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SVG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56387"/>
            <a:ext cx="7883751" cy="560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27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066800"/>
          </a:xfrm>
        </p:spPr>
        <p:txBody>
          <a:bodyPr/>
          <a:lstStyle/>
          <a:p>
            <a:r>
              <a:rPr lang="en-US" sz="3200" dirty="0"/>
              <a:t>Advantages of using SVG over other image formats (like JPEG and GIF</a:t>
            </a:r>
            <a:r>
              <a:rPr lang="en-US" sz="3200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8006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SVG </a:t>
            </a:r>
            <a:r>
              <a:rPr lang="en-US" sz="2800" dirty="0"/>
              <a:t>images can be created and edited with any text editor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images can be searched, indexed, scripted, and compressed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images are scalable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images can be printed with high quality at any resolution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SVG images are </a:t>
            </a:r>
            <a:r>
              <a:rPr lang="en-US" sz="2800" dirty="0" err="1"/>
              <a:t>zoomable</a:t>
            </a:r>
            <a:r>
              <a:rPr lang="en-US" sz="2800" dirty="0"/>
              <a:t> (and the image can be zoomed without degradation</a:t>
            </a:r>
            <a:r>
              <a:rPr lang="en-US" sz="2800" dirty="0" smtClean="0"/>
              <a:t>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9465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see online?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Most images on the Web are bitmaps; also known as raster graphics.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 smtClean="0"/>
              <a:t>Bitmaps can be pre-scaled or resized so an appropriate size is displayed depending upon the viewport.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4907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358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Medium</vt:lpstr>
      <vt:lpstr>Tunga</vt:lpstr>
      <vt:lpstr>Wingdings</vt:lpstr>
      <vt:lpstr>Angles</vt:lpstr>
      <vt:lpstr>What is SVG?</vt:lpstr>
      <vt:lpstr>PowerPoint Presentation</vt:lpstr>
      <vt:lpstr>When using bitmaps</vt:lpstr>
      <vt:lpstr>PowerPoint Presentation</vt:lpstr>
      <vt:lpstr>WHY Scalable Images?</vt:lpstr>
      <vt:lpstr>&lt;svg&gt; code</vt:lpstr>
      <vt:lpstr>SVG Example</vt:lpstr>
      <vt:lpstr>Advantages of using SVG over other image formats (like JPEG and GIF) </vt:lpstr>
      <vt:lpstr>What do you see online?</vt:lpstr>
      <vt:lpstr>Guidelines for Images</vt:lpstr>
    </vt:vector>
  </TitlesOfParts>
  <Company>Dare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SVG?</dc:title>
  <dc:creator>stevensna</dc:creator>
  <cp:lastModifiedBy>Oviedo, Pamela R.</cp:lastModifiedBy>
  <cp:revision>4</cp:revision>
  <dcterms:created xsi:type="dcterms:W3CDTF">2014-02-12T16:15:15Z</dcterms:created>
  <dcterms:modified xsi:type="dcterms:W3CDTF">2018-05-14T17:22:43Z</dcterms:modified>
</cp:coreProperties>
</file>